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76600" y="26216"/>
            <a:ext cx="2133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StringBuffer – append method</a:t>
            </a:r>
            <a:endParaRPr lang="en-US" sz="1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81000"/>
            <a:ext cx="6400800" cy="4450556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1" name="AutoShape 2" descr="save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4" descr="save imag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75018</TotalTime>
  <Words>5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6864</cp:revision>
  <dcterms:created xsi:type="dcterms:W3CDTF">2006-08-16T00:00:00Z</dcterms:created>
  <dcterms:modified xsi:type="dcterms:W3CDTF">2016-03-07T08:36:57Z</dcterms:modified>
</cp:coreProperties>
</file>