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Nested Classes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9587" y="1905000"/>
            <a:ext cx="2284413" cy="1752600"/>
          </a:xfrm>
          <a:prstGeom prst="round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class OuterClass 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class NestedClass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{</a:t>
            </a:r>
            <a:endParaRPr lang="en-US" sz="1200" dirty="0"/>
          </a:p>
          <a:p>
            <a:r>
              <a:rPr lang="en-US" sz="1200" dirty="0"/>
              <a:t>        ...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1066800"/>
            <a:ext cx="3505200" cy="612648"/>
          </a:xfrm>
          <a:prstGeom prst="wedgeRoundRectCallout">
            <a:avLst>
              <a:gd name="adj1" fmla="val -11742"/>
              <a:gd name="adj2" fmla="val 873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Java programming language allows you to define a class within another class. Such a class is called a </a:t>
            </a:r>
            <a:r>
              <a:rPr lang="en-US" sz="1200" i="1"/>
              <a:t>nested </a:t>
            </a:r>
            <a:r>
              <a:rPr lang="en-US" sz="1200" i="1" smtClean="0"/>
              <a:t>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72291</TotalTime>
  <Words>38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6053</cp:revision>
  <dcterms:created xsi:type="dcterms:W3CDTF">2006-08-16T00:00:00Z</dcterms:created>
  <dcterms:modified xsi:type="dcterms:W3CDTF">2015-11-25T12:54:15Z</dcterms:modified>
</cp:coreProperties>
</file>