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2" r:id="rId2"/>
    <p:sldId id="42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62399" y="14326"/>
            <a:ext cx="1471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 Streams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1055" y="2301756"/>
            <a:ext cx="62600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Reader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814837" y="2116627"/>
            <a:ext cx="457200" cy="2769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2819400" y="1052125"/>
            <a:ext cx="4066626" cy="460248"/>
          </a:xfrm>
          <a:prstGeom prst="wedgeRoundRectCallout">
            <a:avLst>
              <a:gd name="adj1" fmla="val -13367"/>
              <a:gd name="adj2" fmla="val 2194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application uses an </a:t>
            </a:r>
            <a:r>
              <a:rPr lang="en-US" sz="1200" dirty="0" smtClean="0">
                <a:solidFill>
                  <a:srgbClr val="C00000"/>
                </a:solidFill>
              </a:rPr>
              <a:t>Reader</a:t>
            </a:r>
            <a:r>
              <a:rPr lang="en-US" sz="1200" dirty="0" smtClean="0"/>
              <a:t> to </a:t>
            </a:r>
            <a:r>
              <a:rPr lang="en-US" sz="1200" dirty="0"/>
              <a:t>read data from a </a:t>
            </a:r>
            <a:r>
              <a:rPr lang="en-US" sz="1200" dirty="0"/>
              <a:t>text </a:t>
            </a:r>
            <a:r>
              <a:rPr lang="en-US" sz="1200" dirty="0" smtClean="0"/>
              <a:t>files.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1905000" y="2358088"/>
            <a:ext cx="914400" cy="9144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67375" y="2312055"/>
            <a:ext cx="1447800" cy="914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Java </a:t>
            </a:r>
            <a:r>
              <a:rPr lang="en-US" sz="1200" dirty="0"/>
              <a:t>application</a:t>
            </a:r>
          </a:p>
          <a:p>
            <a:pPr algn="ctr"/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2932378" y="2578755"/>
            <a:ext cx="2706422" cy="381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4023923"/>
            <a:ext cx="439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All character stream classes are descended from Reader and Writer.</a:t>
            </a:r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62399" y="14326"/>
            <a:ext cx="14714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Character Streams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2877" y="2468831"/>
            <a:ext cx="58407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006659" y="2283702"/>
            <a:ext cx="457200" cy="2769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3011222" y="1295400"/>
            <a:ext cx="4066626" cy="460248"/>
          </a:xfrm>
          <a:prstGeom prst="wedgeRoundRectCallout">
            <a:avLst>
              <a:gd name="adj1" fmla="val -13601"/>
              <a:gd name="adj2" fmla="val 20494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application uses an </a:t>
            </a:r>
            <a:r>
              <a:rPr lang="en-US" sz="1200" dirty="0" smtClean="0">
                <a:solidFill>
                  <a:srgbClr val="C00000"/>
                </a:solidFill>
              </a:rPr>
              <a:t>Writer </a:t>
            </a:r>
            <a:r>
              <a:rPr lang="en-US" sz="1200" dirty="0" smtClean="0"/>
              <a:t>to write </a:t>
            </a:r>
            <a:r>
              <a:rPr lang="en-US" sz="1200" dirty="0"/>
              <a:t>data </a:t>
            </a:r>
            <a:r>
              <a:rPr lang="en-US" sz="1200" dirty="0" smtClean="0"/>
              <a:t>to a </a:t>
            </a:r>
            <a:r>
              <a:rPr lang="en-US" sz="1200" dirty="0"/>
              <a:t>text </a:t>
            </a:r>
            <a:r>
              <a:rPr lang="en-US" sz="1200" dirty="0" smtClean="0"/>
              <a:t>files.</a:t>
            </a:r>
            <a:endParaRPr lang="en-US" sz="1200" dirty="0"/>
          </a:p>
        </p:txBody>
      </p:sp>
      <p:sp>
        <p:nvSpPr>
          <p:cNvPr id="14" name="Folded Corner 13"/>
          <p:cNvSpPr/>
          <p:nvPr/>
        </p:nvSpPr>
        <p:spPr>
          <a:xfrm>
            <a:off x="2096822" y="2525163"/>
            <a:ext cx="914400" cy="9144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830622" y="2468831"/>
            <a:ext cx="1447800" cy="914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Java </a:t>
            </a:r>
            <a:r>
              <a:rPr lang="en-US" sz="1200" dirty="0"/>
              <a:t>application</a:t>
            </a:r>
          </a:p>
          <a:p>
            <a:pPr algn="ctr"/>
            <a:endParaRPr lang="en-US" sz="12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124198" y="2745830"/>
            <a:ext cx="2590799" cy="381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54022" y="4181473"/>
            <a:ext cx="439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All character stream classes are descended from Reader and Writer.</a:t>
            </a:r>
          </a:p>
        </p:txBody>
      </p:sp>
    </p:spTree>
    <p:extLst>
      <p:ext uri="{BB962C8B-B14F-4D97-AF65-F5344CB8AC3E}">
        <p14:creationId xmlns:p14="http://schemas.microsoft.com/office/powerpoint/2010/main" val="18853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76707</TotalTime>
  <Words>62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7370</cp:revision>
  <dcterms:created xsi:type="dcterms:W3CDTF">2006-08-16T00:00:00Z</dcterms:created>
  <dcterms:modified xsi:type="dcterms:W3CDTF">2016-06-15T13:38:03Z</dcterms:modified>
</cp:coreProperties>
</file>