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25" r:id="rId2"/>
    <p:sldId id="426" r:id="rId3"/>
    <p:sldId id="427"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98433" y="11071"/>
            <a:ext cx="115456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IO: Pipes</a:t>
            </a:r>
          </a:p>
        </p:txBody>
      </p:sp>
      <p:sp>
        <p:nvSpPr>
          <p:cNvPr id="4" name="Rounded Rectangular Callout 3"/>
          <p:cNvSpPr/>
          <p:nvPr/>
        </p:nvSpPr>
        <p:spPr>
          <a:xfrm>
            <a:off x="228600" y="381000"/>
            <a:ext cx="8829675" cy="2971800"/>
          </a:xfrm>
          <a:prstGeom prst="wedgeRoundRectCallout">
            <a:avLst>
              <a:gd name="adj1" fmla="val -3532"/>
              <a:gd name="adj2" fmla="val 61777"/>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smtClean="0">
                <a:latin typeface="+mj-lt"/>
                <a:ea typeface="Arial Unicode MS" pitchFamily="34" charset="-128"/>
                <a:cs typeface="Arial" pitchFamily="34" charset="0"/>
              </a:rPr>
              <a:t>A </a:t>
            </a:r>
            <a:r>
              <a:rPr lang="en-US" sz="900" dirty="0">
                <a:latin typeface="+mj-lt"/>
                <a:ea typeface="Arial Unicode MS" pitchFamily="34" charset="-128"/>
                <a:cs typeface="Arial" pitchFamily="34" charset="0"/>
              </a:rPr>
              <a:t>pipe connects an input stream and an output stream</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A piped I/O is based on the producer-consumer pattern, where the producer produces data and the consumer consumes the data</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In a piped I/O, we create two streams representing two ends of the pipe. A PipedOutputStream object represents one end and a PipedInputStream object represents the other end. We connect the two ends using the connect() method on the either object</a:t>
            </a:r>
            <a:r>
              <a:rPr lang="en-US" sz="900" dirty="0" smtClean="0">
                <a:latin typeface="+mj-lt"/>
                <a:ea typeface="Arial Unicode MS" pitchFamily="34" charset="-128"/>
                <a:cs typeface="Arial" pitchFamily="34" charset="0"/>
              </a:rPr>
              <a:t>.</a:t>
            </a:r>
            <a:r>
              <a:rPr lang="en-US" sz="900" dirty="0">
                <a:latin typeface="+mj-lt"/>
                <a:ea typeface="Arial Unicode MS" pitchFamily="34" charset="-128"/>
                <a:cs typeface="Arial" pitchFamily="34" charset="0"/>
              </a:rPr>
              <a:t> We can also connect them by passing one object to the constructor when we create another object</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We can produce and consume data after we connect the two ends of the pipe</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We produce data by using one of the write() methods of the PipedOutputStream object. Whatever we write to the piped output stream automatically becomes available to the piped input stream object for reading</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We use the read() method of PipedInputStream to read data from the pipe. The piped input stream is blocked if data is not available when it attempts to read from the pipe</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A piped stream has a buffer with a fixed capacity to store data between the time it is written to and read from the pipe</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We can set the pipe capacity when we create it. If a pipe's buffer is full, an attempt to write on the pipe will block</a:t>
            </a:r>
            <a:r>
              <a:rPr lang="en-US" sz="900" dirty="0" smtClean="0">
                <a:latin typeface="+mj-lt"/>
                <a:ea typeface="Arial Unicode MS" pitchFamily="34" charset="-128"/>
                <a:cs typeface="Arial" pitchFamily="34" charset="0"/>
              </a:rPr>
              <a:t>.</a:t>
            </a:r>
          </a:p>
          <a:p>
            <a:pPr marL="171450" indent="-171450">
              <a:buFont typeface="Wingdings" pitchFamily="2" charset="2"/>
              <a:buChar char="ü"/>
            </a:pPr>
            <a:endParaRPr lang="en-US" sz="900" dirty="0" smtClean="0">
              <a:latin typeface="+mj-lt"/>
              <a:ea typeface="Arial Unicode MS" pitchFamily="34" charset="-128"/>
              <a:cs typeface="Arial" pitchFamily="34" charset="0"/>
            </a:endParaRPr>
          </a:p>
          <a:p>
            <a:pPr marL="171450" indent="-171450">
              <a:buFont typeface="Wingdings" pitchFamily="2" charset="2"/>
              <a:buChar char="ü"/>
            </a:pPr>
            <a:r>
              <a:rPr lang="en-US" sz="900" dirty="0">
                <a:latin typeface="+mj-lt"/>
                <a:ea typeface="Arial Unicode MS" pitchFamily="34" charset="-128"/>
                <a:cs typeface="Arial" pitchFamily="34" charset="0"/>
              </a:rPr>
              <a:t>A pipe is used to transfer data from one thread to another. The synchronization between two threads is taken care of by the blocking read and write.</a:t>
            </a:r>
            <a:endParaRPr lang="en-US" sz="900" dirty="0" smtClean="0">
              <a:latin typeface="+mj-lt"/>
              <a:ea typeface="Arial Unicode MS" pitchFamily="34" charset="-128"/>
              <a:cs typeface="Arial" pitchFamily="34" charset="0"/>
            </a:endParaRPr>
          </a:p>
          <a:p>
            <a:pPr marL="171450" indent="-171450">
              <a:buFont typeface="Wingdings" pitchFamily="2" charset="2"/>
              <a:buChar char="ü"/>
            </a:pPr>
            <a:endParaRPr lang="en-US" sz="900" dirty="0" smtClean="0">
              <a:latin typeface="+mj-lt"/>
              <a:ea typeface="Arial Unicode MS" pitchFamily="34" charset="-128"/>
              <a:cs typeface="Arial" pitchFamily="34" charset="0"/>
            </a:endParaRPr>
          </a:p>
        </p:txBody>
      </p:sp>
      <p:sp>
        <p:nvSpPr>
          <p:cNvPr id="3" name="Rounded Rectangle 2"/>
          <p:cNvSpPr/>
          <p:nvPr/>
        </p:nvSpPr>
        <p:spPr>
          <a:xfrm>
            <a:off x="1905000" y="3733800"/>
            <a:ext cx="4800600" cy="762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ounded Rectangle 9"/>
          <p:cNvSpPr/>
          <p:nvPr/>
        </p:nvSpPr>
        <p:spPr>
          <a:xfrm>
            <a:off x="152400" y="3733800"/>
            <a:ext cx="1095375" cy="762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smtClean="0"/>
              <a:t>Thread A</a:t>
            </a:r>
          </a:p>
          <a:p>
            <a:pPr algn="ctr"/>
            <a:r>
              <a:rPr lang="en-US" sz="1000" dirty="0" smtClean="0"/>
              <a:t>Producer</a:t>
            </a:r>
          </a:p>
        </p:txBody>
      </p:sp>
      <p:sp>
        <p:nvSpPr>
          <p:cNvPr id="14" name="Rounded Rectangle 13"/>
          <p:cNvSpPr/>
          <p:nvPr/>
        </p:nvSpPr>
        <p:spPr>
          <a:xfrm>
            <a:off x="7315200" y="3714750"/>
            <a:ext cx="1095375" cy="762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smtClean="0"/>
              <a:t>Thread B</a:t>
            </a:r>
          </a:p>
          <a:p>
            <a:pPr algn="ctr"/>
            <a:r>
              <a:rPr lang="en-US" sz="1000" dirty="0" smtClean="0"/>
              <a:t>Consumer</a:t>
            </a:r>
            <a:endParaRPr lang="en-US" sz="1000" dirty="0"/>
          </a:p>
        </p:txBody>
      </p:sp>
      <p:sp>
        <p:nvSpPr>
          <p:cNvPr id="11" name="Right Arrow 10"/>
          <p:cNvSpPr/>
          <p:nvPr/>
        </p:nvSpPr>
        <p:spPr>
          <a:xfrm>
            <a:off x="1295400" y="3962400"/>
            <a:ext cx="1091718" cy="3048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ight Arrow 15"/>
          <p:cNvSpPr/>
          <p:nvPr/>
        </p:nvSpPr>
        <p:spPr>
          <a:xfrm>
            <a:off x="3988933" y="3962400"/>
            <a:ext cx="964067" cy="3048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ight Arrow 16"/>
          <p:cNvSpPr/>
          <p:nvPr/>
        </p:nvSpPr>
        <p:spPr>
          <a:xfrm rot="10800000">
            <a:off x="6465433" y="3962400"/>
            <a:ext cx="849767" cy="3048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1447800" y="3747700"/>
            <a:ext cx="62414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Write()</a:t>
            </a:r>
            <a:endParaRPr lang="en-US" sz="1200" dirty="0"/>
          </a:p>
        </p:txBody>
      </p:sp>
      <p:sp>
        <p:nvSpPr>
          <p:cNvPr id="19" name="Rectangle 18"/>
          <p:cNvSpPr/>
          <p:nvPr/>
        </p:nvSpPr>
        <p:spPr>
          <a:xfrm>
            <a:off x="6705600" y="3748204"/>
            <a:ext cx="49616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smtClean="0"/>
              <a:t>Read</a:t>
            </a:r>
            <a:endParaRPr lang="en-US" sz="1200" dirty="0"/>
          </a:p>
        </p:txBody>
      </p:sp>
      <p:sp>
        <p:nvSpPr>
          <p:cNvPr id="20" name="Can 19"/>
          <p:cNvSpPr/>
          <p:nvPr/>
        </p:nvSpPr>
        <p:spPr>
          <a:xfrm rot="5400000">
            <a:off x="2971526" y="3277593"/>
            <a:ext cx="433000" cy="1601815"/>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a:t>PipedOutputStream</a:t>
            </a:r>
            <a:endParaRPr lang="en-US" sz="1200" dirty="0"/>
          </a:p>
        </p:txBody>
      </p:sp>
      <p:sp>
        <p:nvSpPr>
          <p:cNvPr id="21" name="Can 20"/>
          <p:cNvSpPr/>
          <p:nvPr/>
        </p:nvSpPr>
        <p:spPr>
          <a:xfrm rot="5400000">
            <a:off x="5480616" y="3334384"/>
            <a:ext cx="457199" cy="1512431"/>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a:t>PipedInputStream</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98433" y="11071"/>
            <a:ext cx="115456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IO: Pipes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52500"/>
            <a:ext cx="6335713" cy="31623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508608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798433" y="11071"/>
            <a:ext cx="115456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IO: Pipes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199"/>
            <a:ext cx="6507163" cy="119062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17134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78142</TotalTime>
  <Words>293</Words>
  <Application>Microsoft Office PowerPoint</Application>
  <PresentationFormat>Custom</PresentationFormat>
  <Paragraphs>32</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7575</cp:revision>
  <dcterms:created xsi:type="dcterms:W3CDTF">2006-08-16T00:00:00Z</dcterms:created>
  <dcterms:modified xsi:type="dcterms:W3CDTF">2016-07-27T08:37:23Z</dcterms:modified>
</cp:coreProperties>
</file>