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19" r:id="rId2"/>
    <p:sldId id="418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42905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The Catch or Specify Requirement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55575" y="457200"/>
            <a:ext cx="8399245" cy="6858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Valid Java programming language code must honor the </a:t>
            </a:r>
            <a:r>
              <a:rPr lang="en-US" sz="1200" i="1" dirty="0"/>
              <a:t>Catch or Specify Requirement</a:t>
            </a:r>
            <a:r>
              <a:rPr lang="en-US" sz="1200" dirty="0"/>
              <a:t>. This means that code that might throw certain exceptions must be enclosed by either of the </a:t>
            </a:r>
            <a:r>
              <a:rPr lang="en-US" sz="1200" dirty="0" smtClean="0"/>
              <a:t>following.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05232" y="2133600"/>
            <a:ext cx="4894045" cy="2514600"/>
          </a:xfrm>
          <a:prstGeom prst="round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try </a:t>
            </a:r>
            <a:endParaRPr lang="en-US" sz="1200" dirty="0" smtClean="0"/>
          </a:p>
          <a:p>
            <a:r>
              <a:rPr lang="en-US" sz="1200" dirty="0" smtClean="0"/>
              <a:t>{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//Statements</a:t>
            </a:r>
          </a:p>
          <a:p>
            <a:r>
              <a:rPr lang="en-US" sz="1200" dirty="0" smtClean="0"/>
              <a:t>} </a:t>
            </a:r>
          </a:p>
          <a:p>
            <a:r>
              <a:rPr lang="en-US" sz="1200" dirty="0" smtClean="0"/>
              <a:t>catch </a:t>
            </a:r>
            <a:r>
              <a:rPr lang="en-US" sz="1200" dirty="0"/>
              <a:t>(IndexOutOfBoundsException e) </a:t>
            </a:r>
            <a:endParaRPr lang="en-US" sz="1200" dirty="0" smtClean="0"/>
          </a:p>
          <a:p>
            <a:r>
              <a:rPr lang="en-US" sz="1200" dirty="0" smtClean="0"/>
              <a:t>{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</a:t>
            </a:r>
            <a:r>
              <a:rPr lang="en-US" sz="1200" dirty="0" smtClean="0"/>
              <a:t>System.err.println</a:t>
            </a:r>
            <a:r>
              <a:rPr lang="en-US" sz="1200" dirty="0"/>
              <a:t>("IndexOutOfBoundsException: " + </a:t>
            </a:r>
            <a:r>
              <a:rPr lang="en-US" sz="1200" dirty="0"/>
              <a:t>e.getMessage</a:t>
            </a:r>
            <a:r>
              <a:rPr lang="en-US" sz="1200" dirty="0"/>
              <a:t>()); </a:t>
            </a:r>
            <a:endParaRPr lang="en-US" sz="1200" dirty="0" smtClean="0"/>
          </a:p>
          <a:p>
            <a:r>
              <a:rPr lang="en-US" sz="1200" dirty="0" smtClean="0"/>
              <a:t>} </a:t>
            </a:r>
          </a:p>
          <a:p>
            <a:r>
              <a:rPr lang="en-US" sz="1200" dirty="0" smtClean="0"/>
              <a:t>catch </a:t>
            </a:r>
            <a:r>
              <a:rPr lang="en-US" sz="1200" dirty="0"/>
              <a:t>(IOException e) </a:t>
            </a:r>
            <a:endParaRPr lang="en-US" sz="1200" dirty="0" smtClean="0"/>
          </a:p>
          <a:p>
            <a:r>
              <a:rPr lang="en-US" sz="1200" dirty="0" smtClean="0"/>
              <a:t>{ </a:t>
            </a:r>
          </a:p>
          <a:p>
            <a:r>
              <a:rPr lang="en-US" sz="1200" dirty="0" smtClean="0"/>
              <a:t>        </a:t>
            </a:r>
            <a:r>
              <a:rPr lang="en-US" sz="1200" dirty="0" smtClean="0"/>
              <a:t>System.err.println</a:t>
            </a:r>
            <a:r>
              <a:rPr lang="en-US" sz="1200" dirty="0"/>
              <a:t>("Caught IOException: " + </a:t>
            </a:r>
            <a:r>
              <a:rPr lang="en-US" sz="1200" dirty="0"/>
              <a:t>e.getMessage</a:t>
            </a:r>
            <a:r>
              <a:rPr lang="en-US" sz="1200" dirty="0"/>
              <a:t>()); </a:t>
            </a:r>
            <a:endParaRPr lang="en-US" sz="1200" dirty="0" smtClean="0"/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048000" y="1524000"/>
            <a:ext cx="3208507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lvl="1"/>
            <a:r>
              <a:rPr lang="en-US" sz="1200" dirty="0"/>
              <a:t>A try statement that catches the exception. </a:t>
            </a:r>
            <a:endParaRPr lang="en-US" sz="1200" dirty="0" smtClean="0"/>
          </a:p>
          <a:p>
            <a:pPr marL="0" lvl="1"/>
            <a:r>
              <a:rPr lang="en-US" sz="1200" dirty="0" smtClean="0"/>
              <a:t>The</a:t>
            </a:r>
            <a:r>
              <a:rPr lang="en-US" sz="1200" dirty="0"/>
              <a:t> try must provide a handler for the </a:t>
            </a:r>
            <a:r>
              <a:rPr lang="en-US" sz="1200" dirty="0" smtClean="0"/>
              <a:t>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3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42905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The Catch or Specify Requirement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24000" y="1685925"/>
            <a:ext cx="5486400" cy="1371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public void </a:t>
            </a:r>
            <a:r>
              <a:rPr lang="en-US" sz="1200" dirty="0" smtClean="0"/>
              <a:t>writeNames() </a:t>
            </a:r>
            <a:r>
              <a:rPr lang="en-US" sz="1200" b="1" dirty="0"/>
              <a:t>throws IOException</a:t>
            </a:r>
            <a:r>
              <a:rPr lang="en-US" sz="1200" b="1" dirty="0" smtClean="0"/>
              <a:t>, IndexOutOfBoundsException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{</a:t>
            </a:r>
            <a:br>
              <a:rPr lang="en-US" sz="1200" dirty="0" smtClean="0"/>
            </a:br>
            <a:r>
              <a:rPr lang="en-US" sz="1200" dirty="0" smtClean="0"/>
              <a:t>       // Statements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05025" y="1152525"/>
            <a:ext cx="4340225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A method that specifies that it can throw the exception. </a:t>
            </a:r>
            <a:endParaRPr lang="en-US" sz="1200" dirty="0" smtClean="0"/>
          </a:p>
          <a:p>
            <a:r>
              <a:rPr lang="en-US" sz="1200" dirty="0" smtClean="0"/>
              <a:t>The </a:t>
            </a:r>
            <a:r>
              <a:rPr lang="en-US" sz="1200" dirty="0"/>
              <a:t>method must provide a throws clause that lists the exception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9929" y="3593157"/>
            <a:ext cx="8589745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Note :</a:t>
            </a:r>
          </a:p>
          <a:p>
            <a:r>
              <a:rPr lang="en-US" sz="1200" dirty="0" smtClean="0"/>
              <a:t>Code </a:t>
            </a:r>
            <a:r>
              <a:rPr lang="en-US" sz="1200" dirty="0"/>
              <a:t>that fails to honor the Catch or Specify Requirement will not compile</a:t>
            </a:r>
            <a:r>
              <a:rPr lang="en-US" sz="1200" dirty="0" smtClean="0"/>
              <a:t>.</a:t>
            </a:r>
            <a:r>
              <a:rPr lang="en-US" sz="1200" dirty="0"/>
              <a:t> Not all exceptions are subject to the Catch or Specify Requirement. </a:t>
            </a:r>
            <a:r>
              <a:rPr lang="en-US" sz="1200" dirty="0" smtClean="0"/>
              <a:t>Only checked exceptions are </a:t>
            </a:r>
            <a:r>
              <a:rPr lang="en-US" sz="1200" dirty="0"/>
              <a:t>subject to the Catch or Specify Requirement</a:t>
            </a:r>
          </a:p>
        </p:txBody>
      </p:sp>
    </p:spTree>
    <p:extLst>
      <p:ext uri="{BB962C8B-B14F-4D97-AF65-F5344CB8AC3E}">
        <p14:creationId xmlns:p14="http://schemas.microsoft.com/office/powerpoint/2010/main" val="53440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76099</TotalTime>
  <Words>113</Words>
  <Application>Microsoft Office PowerPoint</Application>
  <PresentationFormat>Custom</PresentationFormat>
  <Paragraphs>26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7202</cp:revision>
  <dcterms:created xsi:type="dcterms:W3CDTF">2006-08-16T00:00:00Z</dcterms:created>
  <dcterms:modified xsi:type="dcterms:W3CDTF">2016-05-13T08:29:34Z</dcterms:modified>
</cp:coreProperties>
</file>