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17893"/>
            <a:ext cx="1143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Local Classes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63756" y="1371600"/>
            <a:ext cx="3065244" cy="287655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lass </a:t>
            </a:r>
            <a:r>
              <a:rPr lang="en-US" sz="1200" dirty="0"/>
              <a:t>OuterClass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….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2060"/>
                </a:solidFill>
              </a:rPr>
              <a:t>public</a:t>
            </a:r>
            <a:r>
              <a:rPr lang="en-US" sz="1200" dirty="0" smtClean="0"/>
              <a:t>  </a:t>
            </a:r>
            <a:r>
              <a:rPr lang="en-US" sz="1200" dirty="0" smtClean="0"/>
              <a:t>void method()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smtClean="0"/>
              <a:t>…..</a:t>
            </a:r>
          </a:p>
          <a:p>
            <a:r>
              <a:rPr lang="en-US" sz="1200" dirty="0"/>
              <a:t>         class LocalClass</a:t>
            </a:r>
          </a:p>
          <a:p>
            <a:r>
              <a:rPr lang="en-US" sz="1200" dirty="0" smtClean="0"/>
              <a:t>         {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…..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         …..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smtClean="0"/>
              <a:t>}</a:t>
            </a:r>
            <a:endParaRPr lang="en-US" sz="1200" dirty="0" smtClean="0"/>
          </a:p>
          <a:p>
            <a:r>
              <a:rPr lang="en-US" sz="1200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886200" y="1143000"/>
            <a:ext cx="5105400" cy="2209800"/>
          </a:xfrm>
          <a:prstGeom prst="wedgeRoundRectCallout">
            <a:avLst>
              <a:gd name="adj1" fmla="val -88440"/>
              <a:gd name="adj2" fmla="val 2649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Local classes are classes that are defined in a </a:t>
            </a:r>
            <a:r>
              <a:rPr lang="en-US" sz="1200" i="1" dirty="0"/>
              <a:t>block</a:t>
            </a:r>
            <a:r>
              <a:rPr lang="en-US" sz="1200" dirty="0"/>
              <a:t>, which is a group of zero or more statements between balanced braces.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You </a:t>
            </a:r>
            <a:r>
              <a:rPr lang="en-US" sz="1200" dirty="0"/>
              <a:t>typically find local classes defined in the body of a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local class has access to the members of its enclosing class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</a:t>
            </a:r>
            <a:r>
              <a:rPr lang="en-US" sz="1200" dirty="0" smtClean="0"/>
              <a:t> </a:t>
            </a:r>
            <a:r>
              <a:rPr lang="en-US" sz="1200" dirty="0"/>
              <a:t>local class can access local variables and parameters of the enclosing block that are final or </a:t>
            </a:r>
            <a:r>
              <a:rPr lang="en-US" sz="1200" i="1" dirty="0"/>
              <a:t>effectively final</a:t>
            </a:r>
            <a:r>
              <a:rPr lang="en-US" sz="1200" dirty="0"/>
              <a:t>. A variable or parameter whose value is never changed after it is initialized is effectively </a:t>
            </a:r>
            <a:r>
              <a:rPr lang="en-US" sz="1200" dirty="0" smtClean="0"/>
              <a:t>final.</a:t>
            </a:r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72459</TotalTime>
  <Words>40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6107</cp:revision>
  <dcterms:created xsi:type="dcterms:W3CDTF">2006-08-16T00:00:00Z</dcterms:created>
  <dcterms:modified xsi:type="dcterms:W3CDTF">2015-12-01T07:39:37Z</dcterms:modified>
</cp:coreProperties>
</file>