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2" r:id="rId2"/>
    <p:sldId id="41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671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Converters and Flags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17324"/>
              </p:ext>
            </p:extLst>
          </p:nvPr>
        </p:nvGraphicFramePr>
        <p:xfrm>
          <a:off x="363755" y="685800"/>
          <a:ext cx="862784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444"/>
                <a:gridCol w="13716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decimal integer.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float.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new line character appropriate to the platform running the application. You should always use %n, rather than \n.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conversion—locale-specific full name of month.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td, 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conversion—2-digit day of month. td has leading zeroes as needed, te does not.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ty, tY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conversion—ty = 2-digit year, tY = 4-digit year.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conversion—hour in 12-hour clock.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conversion—minutes in 2 digits, with leading zeroes as necessary.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date &amp; time conversion—locale-specific am/pm (lower case).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671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Converters and Flags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75889"/>
              </p:ext>
            </p:extLst>
          </p:nvPr>
        </p:nvGraphicFramePr>
        <p:xfrm>
          <a:off x="363755" y="762000"/>
          <a:ext cx="86278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44"/>
                <a:gridCol w="1219201"/>
                <a:gridCol w="601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conversion—months in 2 digits, with leading zeroes as necessary.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date &amp; time conversion—date as %tm%td%ty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Eight characters in width, with leading zeroes as necessary.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Includes sign, whether positive or negative.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,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Includes locale-specific grouping characters.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Left-justified..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Three places after decimal point.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 characters in width, right justified, with three places after decimal point.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73271</TotalTime>
  <Words>207</Words>
  <Application>Microsoft Office PowerPoint</Application>
  <PresentationFormat>Custom</PresentationFormat>
  <Paragraphs>61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6503</cp:revision>
  <dcterms:created xsi:type="dcterms:W3CDTF">2006-08-16T00:00:00Z</dcterms:created>
  <dcterms:modified xsi:type="dcterms:W3CDTF">2016-01-29T09:40:32Z</dcterms:modified>
</cp:coreProperties>
</file>