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1" r:id="rId2"/>
    <p:sldId id="434" r:id="rId3"/>
    <p:sldId id="426" r:id="rId4"/>
    <p:sldId id="432" r:id="rId5"/>
    <p:sldId id="433" r:id="rId6"/>
    <p:sldId id="427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io/PipedRead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io/PipedWri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1026" name="Picture 2" descr="http://flylib.com/books/1/134/1/html/2/images/javaio2_09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238750" cy="12287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57200" y="381000"/>
            <a:ext cx="8458200" cy="1447800"/>
          </a:xfrm>
          <a:prstGeom prst="wedgeRoundRectCallout">
            <a:avLst>
              <a:gd name="adj1" fmla="val -7207"/>
              <a:gd name="adj2" fmla="val 107143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java.io.PipedReader</a:t>
            </a:r>
            <a:r>
              <a:rPr lang="en-US" sz="1200" dirty="0"/>
              <a:t> class 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java.io.PipedWriter</a:t>
            </a:r>
            <a:r>
              <a:rPr lang="en-US" sz="1200" dirty="0"/>
              <a:t> classes provide a convenient means to move data from one thread to another. Output from one thread becomes input for the other thread.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PipedReader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classes can be used to read and write data simultaneously. Both streams are connected with each other using the connect() method of the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is Piped character-output </a:t>
            </a:r>
            <a:r>
              <a:rPr lang="en-US" sz="1200" dirty="0" smtClean="0"/>
              <a:t>streams and </a:t>
            </a:r>
            <a:r>
              <a:rPr lang="en-US" sz="1200" dirty="0" smtClean="0">
                <a:solidFill>
                  <a:srgbClr val="C00000"/>
                </a:solidFill>
              </a:rPr>
              <a:t>PipedReader </a:t>
            </a:r>
            <a:r>
              <a:rPr lang="en-US" sz="1200" dirty="0" smtClean="0"/>
              <a:t>is Piped </a:t>
            </a:r>
            <a:r>
              <a:rPr lang="en-US" sz="1200" dirty="0"/>
              <a:t>character-input streams.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3038476"/>
            <a:ext cx="9367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PipedWriter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37059" y="3256274"/>
            <a:ext cx="9786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PipedReader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4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3552825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514600"/>
            <a:ext cx="8278813" cy="239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66738"/>
            <a:ext cx="8250237" cy="3895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7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99097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505200"/>
            <a:ext cx="4705350" cy="1381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66725"/>
            <a:ext cx="8488363" cy="4095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981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docs.oracle.com/javase/8/docs/api/index.html?java/io/PipedReader.html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docs.oracle.com/javase/8/docs/api/index.html?java/io/PipedWriter.html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78106</TotalTime>
  <Words>45</Words>
  <Application>Microsoft Office PowerPoint</Application>
  <PresentationFormat>Custom</PresentationFormat>
  <Paragraphs>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7546</cp:revision>
  <dcterms:created xsi:type="dcterms:W3CDTF">2006-08-16T00:00:00Z</dcterms:created>
  <dcterms:modified xsi:type="dcterms:W3CDTF">2016-07-28T10:14:09Z</dcterms:modified>
</cp:coreProperties>
</file>