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70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7/28/2016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798433" y="11071"/>
            <a:ext cx="115456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IO: Pipes</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971800"/>
            <a:ext cx="4564062" cy="187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76200" y="381000"/>
            <a:ext cx="8915400" cy="2514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50" dirty="0"/>
              <a:t>Creating a pipe using Java IO is done via the </a:t>
            </a:r>
            <a:r>
              <a:rPr lang="en-US" sz="1050" b="1" dirty="0" smtClean="0">
                <a:solidFill>
                  <a:srgbClr val="002060"/>
                </a:solidFill>
              </a:rPr>
              <a:t>PipedWriter </a:t>
            </a:r>
            <a:r>
              <a:rPr lang="en-US" sz="1050" dirty="0" smtClean="0"/>
              <a:t>and </a:t>
            </a:r>
            <a:r>
              <a:rPr lang="en-US" sz="1050" b="1" dirty="0">
                <a:solidFill>
                  <a:srgbClr val="002060"/>
                </a:solidFill>
              </a:rPr>
              <a:t>PipedInputStream</a:t>
            </a:r>
            <a:r>
              <a:rPr lang="en-US" sz="1050" dirty="0">
                <a:solidFill>
                  <a:srgbClr val="002060"/>
                </a:solidFill>
              </a:rPr>
              <a:t> </a:t>
            </a:r>
            <a:r>
              <a:rPr lang="en-US" sz="1050" dirty="0"/>
              <a:t>classes. A </a:t>
            </a:r>
            <a:r>
              <a:rPr lang="en-US" sz="1050" b="1" dirty="0" smtClean="0">
                <a:solidFill>
                  <a:srgbClr val="002060"/>
                </a:solidFill>
              </a:rPr>
              <a:t>PipedReader</a:t>
            </a:r>
            <a:r>
              <a:rPr lang="en-US" sz="1050" dirty="0" smtClean="0">
                <a:solidFill>
                  <a:srgbClr val="002060"/>
                </a:solidFill>
              </a:rPr>
              <a:t> </a:t>
            </a:r>
            <a:r>
              <a:rPr lang="en-US" sz="1050" dirty="0"/>
              <a:t>should be connected to a </a:t>
            </a:r>
            <a:r>
              <a:rPr lang="en-US" sz="1050" b="1" dirty="0">
                <a:solidFill>
                  <a:srgbClr val="002060"/>
                </a:solidFill>
              </a:rPr>
              <a:t>PipedWriter </a:t>
            </a:r>
            <a:r>
              <a:rPr lang="en-US" sz="1050" dirty="0" smtClean="0"/>
              <a:t>. </a:t>
            </a:r>
            <a:r>
              <a:rPr lang="en-US" sz="1050" dirty="0"/>
              <a:t>The data written to the </a:t>
            </a:r>
            <a:r>
              <a:rPr lang="en-US" sz="1050" b="1" dirty="0">
                <a:solidFill>
                  <a:srgbClr val="002060"/>
                </a:solidFill>
              </a:rPr>
              <a:t>PipedWriter </a:t>
            </a:r>
            <a:r>
              <a:rPr lang="en-US" sz="1050" b="1" dirty="0" smtClean="0">
                <a:solidFill>
                  <a:srgbClr val="002060"/>
                </a:solidFill>
              </a:rPr>
              <a:t> </a:t>
            </a:r>
            <a:r>
              <a:rPr lang="en-US" sz="1050" dirty="0" smtClean="0"/>
              <a:t>by </a:t>
            </a:r>
            <a:r>
              <a:rPr lang="en-US" sz="1050" dirty="0"/>
              <a:t>one thread can be read from the connected </a:t>
            </a:r>
            <a:r>
              <a:rPr lang="en-US" sz="1050" b="1" dirty="0">
                <a:solidFill>
                  <a:srgbClr val="002060"/>
                </a:solidFill>
              </a:rPr>
              <a:t>PipedReader</a:t>
            </a:r>
            <a:r>
              <a:rPr lang="en-US" sz="1050" dirty="0">
                <a:solidFill>
                  <a:srgbClr val="002060"/>
                </a:solidFill>
              </a:rPr>
              <a:t> </a:t>
            </a:r>
            <a:r>
              <a:rPr lang="en-US" sz="1050" dirty="0" smtClean="0"/>
              <a:t>by </a:t>
            </a:r>
            <a:r>
              <a:rPr lang="en-US" sz="1050" dirty="0"/>
              <a:t>another thread</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Pipes in Java IO provides the ability for two threads running in the same JVM to communicate</a:t>
            </a:r>
            <a:r>
              <a:rPr lang="en-US" sz="1050" dirty="0" smtClean="0"/>
              <a:t>.</a:t>
            </a:r>
            <a:r>
              <a:rPr lang="en-US" sz="1050" dirty="0"/>
              <a:t> You cannot use a pipe to communicate with a thread in a different JVM (different process</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smtClean="0"/>
              <a:t>The </a:t>
            </a:r>
            <a:r>
              <a:rPr lang="en-US" sz="1050" dirty="0"/>
              <a:t>pipe concept in Java is different from the pipe concept in Unix / Linux, where two processes running in different address spaces can communicate via a pipe. In Java, the communicating parties must be running in the same process, and should be different threads</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smtClean="0"/>
              <a:t>We </a:t>
            </a:r>
            <a:r>
              <a:rPr lang="en-US" sz="1050" dirty="0"/>
              <a:t>can </a:t>
            </a:r>
            <a:r>
              <a:rPr lang="en-US" sz="1050" dirty="0" smtClean="0"/>
              <a:t>connect </a:t>
            </a:r>
            <a:r>
              <a:rPr lang="en-US" sz="1050" dirty="0"/>
              <a:t>the two pipe streams using their connect() methods. Both </a:t>
            </a:r>
            <a:r>
              <a:rPr lang="en-US" sz="1050" b="1" dirty="0">
                <a:solidFill>
                  <a:srgbClr val="002060"/>
                </a:solidFill>
              </a:rPr>
              <a:t> PipedReader</a:t>
            </a:r>
            <a:r>
              <a:rPr lang="en-US" sz="1050" dirty="0">
                <a:solidFill>
                  <a:srgbClr val="002060"/>
                </a:solidFill>
              </a:rPr>
              <a:t> </a:t>
            </a:r>
            <a:r>
              <a:rPr lang="en-US" sz="1050" dirty="0" smtClean="0"/>
              <a:t>and </a:t>
            </a:r>
            <a:r>
              <a:rPr lang="en-US" sz="1050" b="1" dirty="0">
                <a:solidFill>
                  <a:srgbClr val="002060"/>
                </a:solidFill>
              </a:rPr>
              <a:t>PipedWriter </a:t>
            </a:r>
            <a:r>
              <a:rPr lang="en-US" sz="1050" b="1" dirty="0" smtClean="0">
                <a:solidFill>
                  <a:srgbClr val="002060"/>
                </a:solidFill>
              </a:rPr>
              <a:t> </a:t>
            </a:r>
            <a:r>
              <a:rPr lang="en-US" sz="1050" dirty="0" smtClean="0"/>
              <a:t>has </a:t>
            </a:r>
            <a:r>
              <a:rPr lang="en-US" sz="1050" dirty="0"/>
              <a:t>a connect() method that can connect one to the other</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Remember, when using the two connected pipe streams, pass one stream to one thread, and the other stream to another thread. The read() and write() calls on the streams are blocking, meaning if you try to use the same thread to both read and write, this may result in the thread deadlocking itself.</a:t>
            </a:r>
          </a:p>
        </p:txBody>
      </p:sp>
      <p:sp>
        <p:nvSpPr>
          <p:cNvPr id="5" name="TextBox 4"/>
          <p:cNvSpPr txBox="1"/>
          <p:nvPr/>
        </p:nvSpPr>
        <p:spPr>
          <a:xfrm>
            <a:off x="4438650" y="3335300"/>
            <a:ext cx="1273069"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dirty="0" smtClean="0"/>
              <a:t>PipedWriter</a:t>
            </a:r>
            <a:endParaRPr lang="en-US" sz="1200" dirty="0"/>
          </a:p>
        </p:txBody>
      </p:sp>
      <p:sp>
        <p:nvSpPr>
          <p:cNvPr id="6" name="TextBox 5"/>
          <p:cNvSpPr txBox="1"/>
          <p:nvPr/>
        </p:nvSpPr>
        <p:spPr>
          <a:xfrm>
            <a:off x="4484635" y="4343400"/>
            <a:ext cx="1230365"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dirty="0" smtClean="0"/>
              <a:t>PipedWriter</a:t>
            </a: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78108</TotalTime>
  <Words>146</Words>
  <Application>Microsoft Office PowerPoint</Application>
  <PresentationFormat>Custom</PresentationFormat>
  <Paragraphs>13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7550</cp:revision>
  <dcterms:created xsi:type="dcterms:W3CDTF">2006-08-16T00:00:00Z</dcterms:created>
  <dcterms:modified xsi:type="dcterms:W3CDTF">2016-07-28T10:14:03Z</dcterms:modified>
</cp:coreProperties>
</file>