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133600" y="2943224"/>
            <a:ext cx="4724400" cy="1066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insert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6113"/>
              </p:ext>
            </p:extLst>
          </p:nvPr>
        </p:nvGraphicFramePr>
        <p:xfrm>
          <a:off x="450850" y="617538"/>
          <a:ext cx="8170646" cy="81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5750"/>
                <a:gridCol w="5344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StringBuilder insert(int offset,</a:t>
                      </a:r>
                    </a:p>
                    <a:p>
                      <a:r>
                        <a:rPr lang="en-US" sz="1200" kern="1200" dirty="0" smtClean="0">
                          <a:effectLst/>
                        </a:rPr>
                        <a:t>                                                        String str)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Inserts the string into this character sequence.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85844" y="3338124"/>
            <a:ext cx="1085490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“Hello  World”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181600" y="3324224"/>
            <a:ext cx="1196097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Hello  </a:t>
            </a:r>
            <a:r>
              <a:rPr lang="en-US" sz="1200" dirty="0" smtClean="0">
                <a:solidFill>
                  <a:srgbClr val="C00000"/>
                </a:solidFill>
              </a:rPr>
              <a:t>My</a:t>
            </a:r>
            <a:r>
              <a:rPr lang="en-US" sz="1200" dirty="0" smtClean="0"/>
              <a:t> World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3938587" y="3324223"/>
            <a:ext cx="809625" cy="31509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75044</TotalTime>
  <Words>31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6878</cp:revision>
  <dcterms:created xsi:type="dcterms:W3CDTF">2006-08-16T00:00:00Z</dcterms:created>
  <dcterms:modified xsi:type="dcterms:W3CDTF">2016-03-22T08:07:58Z</dcterms:modified>
</cp:coreProperties>
</file>