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Unchecked </a:t>
            </a:r>
            <a:r>
              <a:rPr lang="en-US" sz="1200" dirty="0"/>
              <a:t>Exception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975" y="1600200"/>
            <a:ext cx="8531225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Unchecked exceptions are </a:t>
            </a:r>
            <a:r>
              <a:rPr lang="en-US" sz="1200" b="1" dirty="0">
                <a:solidFill>
                  <a:srgbClr val="C00000"/>
                </a:solidFill>
              </a:rPr>
              <a:t>not checked </a:t>
            </a:r>
            <a:r>
              <a:rPr lang="en-US" sz="1200" dirty="0"/>
              <a:t>at compile time. It means if your program is throwing an unchecked exception and even if you didn’t handle/declare that exception, the program won’t give a compilation error.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Most </a:t>
            </a:r>
            <a:r>
              <a:rPr lang="en-US" sz="1200" dirty="0"/>
              <a:t>of the times </a:t>
            </a:r>
            <a:r>
              <a:rPr lang="en-US" sz="1200" dirty="0" smtClean="0"/>
              <a:t>Unchecked exception </a:t>
            </a:r>
            <a:r>
              <a:rPr lang="en-US" sz="1200" dirty="0"/>
              <a:t>occurs due to the bad data provided by user during the user-program interaction. It is up to the programmer to judge the conditions in advance, that can cause such exceptions and handle them appropriately.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All </a:t>
            </a:r>
            <a:r>
              <a:rPr lang="en-US" sz="1200" dirty="0"/>
              <a:t>Unchecked exceptions are direct sub classes of </a:t>
            </a:r>
            <a:r>
              <a:rPr lang="en-US" sz="1200" b="1" dirty="0">
                <a:solidFill>
                  <a:srgbClr val="C00000"/>
                </a:solidFill>
              </a:rPr>
              <a:t>RuntimeException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 </a:t>
            </a:r>
            <a:r>
              <a:rPr lang="en-US" sz="1200" b="1" dirty="0"/>
              <a:t>doesn’t mean</a:t>
            </a:r>
            <a:r>
              <a:rPr lang="en-US" sz="1200" dirty="0"/>
              <a:t> that compiler is not checking </a:t>
            </a:r>
            <a:r>
              <a:rPr lang="en-US" sz="1200" dirty="0" smtClean="0"/>
              <a:t>the unchecked exceptions </a:t>
            </a:r>
            <a:r>
              <a:rPr lang="en-US" sz="1200" dirty="0"/>
              <a:t>so we shouldn’t handle them. In fact we should handle them more </a:t>
            </a:r>
            <a:r>
              <a:rPr lang="en-US" sz="1200" dirty="0" smtClean="0"/>
              <a:t>carefully.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75259</TotalTime>
  <Words>90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6959</cp:revision>
  <dcterms:created xsi:type="dcterms:W3CDTF">2006-08-16T00:00:00Z</dcterms:created>
  <dcterms:modified xsi:type="dcterms:W3CDTF">2016-04-20T08:21:24Z</dcterms:modified>
</cp:coreProperties>
</file>