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6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8AA5C6-4F94-4E4B-8944-4CFF197B9A84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36CB28F-E36F-4578-B962-07E099182AEE}">
      <dgm:prSet phldrT="[Text]" custT="1"/>
      <dgm:spPr/>
      <dgm:t>
        <a:bodyPr/>
        <a:lstStyle/>
        <a:p>
          <a:r>
            <a:rPr lang="en-US" sz="1400" b="0" i="0" dirty="0" smtClean="0"/>
            <a:t>Types of Exception</a:t>
          </a:r>
          <a:endParaRPr lang="en-US" sz="1400" b="0" dirty="0"/>
        </a:p>
      </dgm:t>
    </dgm:pt>
    <dgm:pt modelId="{CD86A6EC-B0D6-452A-94B4-AECCF042E412}" type="parTrans" cxnId="{D0794053-72C3-4D3B-88D7-F3D9505898C6}">
      <dgm:prSet/>
      <dgm:spPr/>
      <dgm:t>
        <a:bodyPr/>
        <a:lstStyle/>
        <a:p>
          <a:endParaRPr lang="en-US"/>
        </a:p>
      </dgm:t>
    </dgm:pt>
    <dgm:pt modelId="{50097D7B-DD0F-4B27-9045-B5A605D87D75}" type="sibTrans" cxnId="{D0794053-72C3-4D3B-88D7-F3D9505898C6}">
      <dgm:prSet/>
      <dgm:spPr/>
      <dgm:t>
        <a:bodyPr/>
        <a:lstStyle/>
        <a:p>
          <a:endParaRPr lang="en-US"/>
        </a:p>
      </dgm:t>
    </dgm:pt>
    <dgm:pt modelId="{0BF0F281-7126-40F4-9375-B57769A281A9}">
      <dgm:prSet phldrT="[Text]" custT="1"/>
      <dgm:spPr/>
      <dgm:t>
        <a:bodyPr/>
        <a:lstStyle/>
        <a:p>
          <a:r>
            <a:rPr lang="en-US" sz="1400" b="0" i="0" dirty="0" smtClean="0"/>
            <a:t>Checked Exception</a:t>
          </a:r>
          <a:endParaRPr lang="en-US" sz="1400" b="0" dirty="0"/>
        </a:p>
      </dgm:t>
    </dgm:pt>
    <dgm:pt modelId="{C6331880-B256-4C4F-B5F8-5E07BD349BF4}" type="parTrans" cxnId="{CAA653F1-FB25-43DC-AACD-C69C67BEF4FF}">
      <dgm:prSet/>
      <dgm:spPr/>
      <dgm:t>
        <a:bodyPr/>
        <a:lstStyle/>
        <a:p>
          <a:endParaRPr lang="en-US"/>
        </a:p>
      </dgm:t>
    </dgm:pt>
    <dgm:pt modelId="{DA5AFBA4-7B26-4DD0-AABC-923A5885EDC3}" type="sibTrans" cxnId="{CAA653F1-FB25-43DC-AACD-C69C67BEF4FF}">
      <dgm:prSet/>
      <dgm:spPr/>
      <dgm:t>
        <a:bodyPr/>
        <a:lstStyle/>
        <a:p>
          <a:endParaRPr lang="en-US"/>
        </a:p>
      </dgm:t>
    </dgm:pt>
    <dgm:pt modelId="{7B346A21-91AF-4491-A670-DDA9886C1364}">
      <dgm:prSet phldrT="[Text]" custT="1"/>
      <dgm:spPr/>
      <dgm:t>
        <a:bodyPr/>
        <a:lstStyle/>
        <a:p>
          <a:r>
            <a:rPr lang="en-US" sz="1400" b="0" i="0" dirty="0" smtClean="0"/>
            <a:t>Unchecked Exception</a:t>
          </a:r>
          <a:endParaRPr lang="en-US" sz="1400" b="0" dirty="0"/>
        </a:p>
      </dgm:t>
    </dgm:pt>
    <dgm:pt modelId="{C8D25FB9-77C2-4A66-A76F-9380FD065D7E}" type="parTrans" cxnId="{2411F95C-3AC9-46D2-825B-9E274DD72E62}">
      <dgm:prSet/>
      <dgm:spPr/>
      <dgm:t>
        <a:bodyPr/>
        <a:lstStyle/>
        <a:p>
          <a:endParaRPr lang="en-US"/>
        </a:p>
      </dgm:t>
    </dgm:pt>
    <dgm:pt modelId="{0FF34DC9-2710-4D59-8651-D7F456821647}" type="sibTrans" cxnId="{2411F95C-3AC9-46D2-825B-9E274DD72E62}">
      <dgm:prSet/>
      <dgm:spPr/>
      <dgm:t>
        <a:bodyPr/>
        <a:lstStyle/>
        <a:p>
          <a:endParaRPr lang="en-US"/>
        </a:p>
      </dgm:t>
    </dgm:pt>
    <dgm:pt modelId="{A79E6B81-DD9B-4A79-A919-733BCBE3D186}">
      <dgm:prSet phldrT="[Text]" custT="1"/>
      <dgm:spPr/>
      <dgm:t>
        <a:bodyPr/>
        <a:lstStyle/>
        <a:p>
          <a:r>
            <a:rPr lang="en-US" sz="1400" b="0" i="0" dirty="0" smtClean="0"/>
            <a:t>Error</a:t>
          </a:r>
          <a:endParaRPr lang="en-US" sz="1400" b="0" dirty="0"/>
        </a:p>
      </dgm:t>
    </dgm:pt>
    <dgm:pt modelId="{23A42E4E-6327-4A74-AB77-2B1FA6184772}" type="parTrans" cxnId="{C04B310C-CA80-4E1C-A126-EEA0E3D02901}">
      <dgm:prSet/>
      <dgm:spPr/>
      <dgm:t>
        <a:bodyPr/>
        <a:lstStyle/>
        <a:p>
          <a:endParaRPr lang="en-US"/>
        </a:p>
      </dgm:t>
    </dgm:pt>
    <dgm:pt modelId="{64AA474C-756E-4D99-89A4-B391CE6FC8C3}" type="sibTrans" cxnId="{C04B310C-CA80-4E1C-A126-EEA0E3D02901}">
      <dgm:prSet/>
      <dgm:spPr/>
      <dgm:t>
        <a:bodyPr/>
        <a:lstStyle/>
        <a:p>
          <a:endParaRPr lang="en-US"/>
        </a:p>
      </dgm:t>
    </dgm:pt>
    <dgm:pt modelId="{24345657-CCB1-42F9-BB36-B8BC5ED8EAD8}" type="pres">
      <dgm:prSet presAssocID="{1A8AA5C6-4F94-4E4B-8944-4CFF197B9A8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4EA6ABE-23BC-4A41-A618-7C71C7345D38}" type="pres">
      <dgm:prSet presAssocID="{F36CB28F-E36F-4578-B962-07E099182AEE}" presName="hierRoot1" presStyleCnt="0">
        <dgm:presLayoutVars>
          <dgm:hierBranch val="init"/>
        </dgm:presLayoutVars>
      </dgm:prSet>
      <dgm:spPr/>
    </dgm:pt>
    <dgm:pt modelId="{6E3F6A04-6D18-4239-80A8-E3A93E574977}" type="pres">
      <dgm:prSet presAssocID="{F36CB28F-E36F-4578-B962-07E099182AEE}" presName="rootComposite1" presStyleCnt="0"/>
      <dgm:spPr/>
    </dgm:pt>
    <dgm:pt modelId="{25816C66-08BF-4C65-AD4A-CCDDAC142C21}" type="pres">
      <dgm:prSet presAssocID="{F36CB28F-E36F-4578-B962-07E099182AE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E3D1CC-651E-4D49-BF85-A046CC243C0C}" type="pres">
      <dgm:prSet presAssocID="{F36CB28F-E36F-4578-B962-07E099182AEE}" presName="rootConnector1" presStyleLbl="node1" presStyleIdx="0" presStyleCnt="0"/>
      <dgm:spPr/>
    </dgm:pt>
    <dgm:pt modelId="{79961887-891F-47F0-BBD6-CC53735A13DC}" type="pres">
      <dgm:prSet presAssocID="{F36CB28F-E36F-4578-B962-07E099182AEE}" presName="hierChild2" presStyleCnt="0"/>
      <dgm:spPr/>
    </dgm:pt>
    <dgm:pt modelId="{E503C301-6B09-4A7A-AD78-0592FC5CABC3}" type="pres">
      <dgm:prSet presAssocID="{C6331880-B256-4C4F-B5F8-5E07BD349BF4}" presName="Name37" presStyleLbl="parChTrans1D2" presStyleIdx="0" presStyleCnt="3"/>
      <dgm:spPr/>
    </dgm:pt>
    <dgm:pt modelId="{D3C6202A-3E05-4792-AACD-C1CE7CBED3D3}" type="pres">
      <dgm:prSet presAssocID="{0BF0F281-7126-40F4-9375-B57769A281A9}" presName="hierRoot2" presStyleCnt="0">
        <dgm:presLayoutVars>
          <dgm:hierBranch val="init"/>
        </dgm:presLayoutVars>
      </dgm:prSet>
      <dgm:spPr/>
    </dgm:pt>
    <dgm:pt modelId="{AA50699D-9E51-4988-8A9D-2C9A9896D912}" type="pres">
      <dgm:prSet presAssocID="{0BF0F281-7126-40F4-9375-B57769A281A9}" presName="rootComposite" presStyleCnt="0"/>
      <dgm:spPr/>
    </dgm:pt>
    <dgm:pt modelId="{04CD094D-7C49-450C-B8DA-3D13CEEEF35A}" type="pres">
      <dgm:prSet presAssocID="{0BF0F281-7126-40F4-9375-B57769A281A9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2A25D7-352D-442D-993F-4869A52F7993}" type="pres">
      <dgm:prSet presAssocID="{0BF0F281-7126-40F4-9375-B57769A281A9}" presName="rootConnector" presStyleLbl="node2" presStyleIdx="0" presStyleCnt="3"/>
      <dgm:spPr/>
    </dgm:pt>
    <dgm:pt modelId="{8F8E53EF-B7B8-40F1-91C0-1E0983AD6C34}" type="pres">
      <dgm:prSet presAssocID="{0BF0F281-7126-40F4-9375-B57769A281A9}" presName="hierChild4" presStyleCnt="0"/>
      <dgm:spPr/>
    </dgm:pt>
    <dgm:pt modelId="{34E7706A-178A-4D3A-A22C-6C1BC9A5FA07}" type="pres">
      <dgm:prSet presAssocID="{0BF0F281-7126-40F4-9375-B57769A281A9}" presName="hierChild5" presStyleCnt="0"/>
      <dgm:spPr/>
    </dgm:pt>
    <dgm:pt modelId="{18E28915-2644-43F1-A7E0-0834D30917B1}" type="pres">
      <dgm:prSet presAssocID="{C8D25FB9-77C2-4A66-A76F-9380FD065D7E}" presName="Name37" presStyleLbl="parChTrans1D2" presStyleIdx="1" presStyleCnt="3"/>
      <dgm:spPr/>
    </dgm:pt>
    <dgm:pt modelId="{B92F24AE-0A0E-435D-BFB0-554203A93109}" type="pres">
      <dgm:prSet presAssocID="{7B346A21-91AF-4491-A670-DDA9886C1364}" presName="hierRoot2" presStyleCnt="0">
        <dgm:presLayoutVars>
          <dgm:hierBranch val="init"/>
        </dgm:presLayoutVars>
      </dgm:prSet>
      <dgm:spPr/>
    </dgm:pt>
    <dgm:pt modelId="{3B15A68F-57D1-49B7-AB66-D0B7445ED6D5}" type="pres">
      <dgm:prSet presAssocID="{7B346A21-91AF-4491-A670-DDA9886C1364}" presName="rootComposite" presStyleCnt="0"/>
      <dgm:spPr/>
    </dgm:pt>
    <dgm:pt modelId="{7A36C553-9A2C-4BF7-B7A3-A09AB70BCCBD}" type="pres">
      <dgm:prSet presAssocID="{7B346A21-91AF-4491-A670-DDA9886C1364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82A9C6-591B-4585-A0C3-A4DAE31EADC5}" type="pres">
      <dgm:prSet presAssocID="{7B346A21-91AF-4491-A670-DDA9886C1364}" presName="rootConnector" presStyleLbl="node2" presStyleIdx="1" presStyleCnt="3"/>
      <dgm:spPr/>
    </dgm:pt>
    <dgm:pt modelId="{32DF653A-A47B-4766-ADD8-D3E7F6665CEB}" type="pres">
      <dgm:prSet presAssocID="{7B346A21-91AF-4491-A670-DDA9886C1364}" presName="hierChild4" presStyleCnt="0"/>
      <dgm:spPr/>
    </dgm:pt>
    <dgm:pt modelId="{6E5F3970-EE79-4C2E-A549-80D6FA78EB82}" type="pres">
      <dgm:prSet presAssocID="{7B346A21-91AF-4491-A670-DDA9886C1364}" presName="hierChild5" presStyleCnt="0"/>
      <dgm:spPr/>
    </dgm:pt>
    <dgm:pt modelId="{124C83B9-D0D5-48BE-AA85-B4B83C1E4DA8}" type="pres">
      <dgm:prSet presAssocID="{23A42E4E-6327-4A74-AB77-2B1FA6184772}" presName="Name37" presStyleLbl="parChTrans1D2" presStyleIdx="2" presStyleCnt="3"/>
      <dgm:spPr/>
    </dgm:pt>
    <dgm:pt modelId="{042EE01A-2563-421D-9D76-F97256337C7E}" type="pres">
      <dgm:prSet presAssocID="{A79E6B81-DD9B-4A79-A919-733BCBE3D186}" presName="hierRoot2" presStyleCnt="0">
        <dgm:presLayoutVars>
          <dgm:hierBranch val="init"/>
        </dgm:presLayoutVars>
      </dgm:prSet>
      <dgm:spPr/>
    </dgm:pt>
    <dgm:pt modelId="{1500B60B-610F-4C5F-8311-25851000558F}" type="pres">
      <dgm:prSet presAssocID="{A79E6B81-DD9B-4A79-A919-733BCBE3D186}" presName="rootComposite" presStyleCnt="0"/>
      <dgm:spPr/>
    </dgm:pt>
    <dgm:pt modelId="{9114D4B6-A8E4-4E90-9045-8CC27DA917B4}" type="pres">
      <dgm:prSet presAssocID="{A79E6B81-DD9B-4A79-A919-733BCBE3D186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187857-8875-4C4B-89B6-FB6F3D0C088B}" type="pres">
      <dgm:prSet presAssocID="{A79E6B81-DD9B-4A79-A919-733BCBE3D186}" presName="rootConnector" presStyleLbl="node2" presStyleIdx="2" presStyleCnt="3"/>
      <dgm:spPr/>
    </dgm:pt>
    <dgm:pt modelId="{B90BF6A0-D859-4E22-9322-122ABD768D11}" type="pres">
      <dgm:prSet presAssocID="{A79E6B81-DD9B-4A79-A919-733BCBE3D186}" presName="hierChild4" presStyleCnt="0"/>
      <dgm:spPr/>
    </dgm:pt>
    <dgm:pt modelId="{CCACE4D9-ED16-47BD-827B-5E63CEE029F3}" type="pres">
      <dgm:prSet presAssocID="{A79E6B81-DD9B-4A79-A919-733BCBE3D186}" presName="hierChild5" presStyleCnt="0"/>
      <dgm:spPr/>
    </dgm:pt>
    <dgm:pt modelId="{F89B6225-E606-4B94-B442-AA64435C9199}" type="pres">
      <dgm:prSet presAssocID="{F36CB28F-E36F-4578-B962-07E099182AEE}" presName="hierChild3" presStyleCnt="0"/>
      <dgm:spPr/>
    </dgm:pt>
  </dgm:ptLst>
  <dgm:cxnLst>
    <dgm:cxn modelId="{D20EEAE2-56B9-46F0-B465-1C41AC42DB53}" type="presOf" srcId="{23A42E4E-6327-4A74-AB77-2B1FA6184772}" destId="{124C83B9-D0D5-48BE-AA85-B4B83C1E4DA8}" srcOrd="0" destOrd="0" presId="urn:microsoft.com/office/officeart/2005/8/layout/orgChart1"/>
    <dgm:cxn modelId="{99465FB6-BC6A-4757-A714-69E4950FCF86}" type="presOf" srcId="{C6331880-B256-4C4F-B5F8-5E07BD349BF4}" destId="{E503C301-6B09-4A7A-AD78-0592FC5CABC3}" srcOrd="0" destOrd="0" presId="urn:microsoft.com/office/officeart/2005/8/layout/orgChart1"/>
    <dgm:cxn modelId="{4343AFB6-EBF8-4307-9707-2DDA92D70C8A}" type="presOf" srcId="{A79E6B81-DD9B-4A79-A919-733BCBE3D186}" destId="{9114D4B6-A8E4-4E90-9045-8CC27DA917B4}" srcOrd="0" destOrd="0" presId="urn:microsoft.com/office/officeart/2005/8/layout/orgChart1"/>
    <dgm:cxn modelId="{976E257A-95AC-496A-96B8-6CA64FE6996F}" type="presOf" srcId="{A79E6B81-DD9B-4A79-A919-733BCBE3D186}" destId="{15187857-8875-4C4B-89B6-FB6F3D0C088B}" srcOrd="1" destOrd="0" presId="urn:microsoft.com/office/officeart/2005/8/layout/orgChart1"/>
    <dgm:cxn modelId="{C29B4E8A-2EBC-4C0C-A245-1AE029F6BFFA}" type="presOf" srcId="{7B346A21-91AF-4491-A670-DDA9886C1364}" destId="{7A36C553-9A2C-4BF7-B7A3-A09AB70BCCBD}" srcOrd="0" destOrd="0" presId="urn:microsoft.com/office/officeart/2005/8/layout/orgChart1"/>
    <dgm:cxn modelId="{2411F95C-3AC9-46D2-825B-9E274DD72E62}" srcId="{F36CB28F-E36F-4578-B962-07E099182AEE}" destId="{7B346A21-91AF-4491-A670-DDA9886C1364}" srcOrd="1" destOrd="0" parTransId="{C8D25FB9-77C2-4A66-A76F-9380FD065D7E}" sibTransId="{0FF34DC9-2710-4D59-8651-D7F456821647}"/>
    <dgm:cxn modelId="{ABABB343-0639-4AE0-B6B0-DB0184B1ED85}" type="presOf" srcId="{F36CB28F-E36F-4578-B962-07E099182AEE}" destId="{25816C66-08BF-4C65-AD4A-CCDDAC142C21}" srcOrd="0" destOrd="0" presId="urn:microsoft.com/office/officeart/2005/8/layout/orgChart1"/>
    <dgm:cxn modelId="{42D98776-CE03-4C53-A5DF-96393C97F4F7}" type="presOf" srcId="{0BF0F281-7126-40F4-9375-B57769A281A9}" destId="{572A25D7-352D-442D-993F-4869A52F7993}" srcOrd="1" destOrd="0" presId="urn:microsoft.com/office/officeart/2005/8/layout/orgChart1"/>
    <dgm:cxn modelId="{CAA653F1-FB25-43DC-AACD-C69C67BEF4FF}" srcId="{F36CB28F-E36F-4578-B962-07E099182AEE}" destId="{0BF0F281-7126-40F4-9375-B57769A281A9}" srcOrd="0" destOrd="0" parTransId="{C6331880-B256-4C4F-B5F8-5E07BD349BF4}" sibTransId="{DA5AFBA4-7B26-4DD0-AABC-923A5885EDC3}"/>
    <dgm:cxn modelId="{BC9FF739-043A-4F60-A61B-2819C517891D}" type="presOf" srcId="{0BF0F281-7126-40F4-9375-B57769A281A9}" destId="{04CD094D-7C49-450C-B8DA-3D13CEEEF35A}" srcOrd="0" destOrd="0" presId="urn:microsoft.com/office/officeart/2005/8/layout/orgChart1"/>
    <dgm:cxn modelId="{6532FABF-94FF-4AD2-B8BC-2D281AFBA953}" type="presOf" srcId="{C8D25FB9-77C2-4A66-A76F-9380FD065D7E}" destId="{18E28915-2644-43F1-A7E0-0834D30917B1}" srcOrd="0" destOrd="0" presId="urn:microsoft.com/office/officeart/2005/8/layout/orgChart1"/>
    <dgm:cxn modelId="{03217811-3C1E-4D2A-A207-86E435F2BF25}" type="presOf" srcId="{7B346A21-91AF-4491-A670-DDA9886C1364}" destId="{7382A9C6-591B-4585-A0C3-A4DAE31EADC5}" srcOrd="1" destOrd="0" presId="urn:microsoft.com/office/officeart/2005/8/layout/orgChart1"/>
    <dgm:cxn modelId="{49E77A24-57E4-402B-89AA-EC34236E99A3}" type="presOf" srcId="{1A8AA5C6-4F94-4E4B-8944-4CFF197B9A84}" destId="{24345657-CCB1-42F9-BB36-B8BC5ED8EAD8}" srcOrd="0" destOrd="0" presId="urn:microsoft.com/office/officeart/2005/8/layout/orgChart1"/>
    <dgm:cxn modelId="{C04B310C-CA80-4E1C-A126-EEA0E3D02901}" srcId="{F36CB28F-E36F-4578-B962-07E099182AEE}" destId="{A79E6B81-DD9B-4A79-A919-733BCBE3D186}" srcOrd="2" destOrd="0" parTransId="{23A42E4E-6327-4A74-AB77-2B1FA6184772}" sibTransId="{64AA474C-756E-4D99-89A4-B391CE6FC8C3}"/>
    <dgm:cxn modelId="{D0794053-72C3-4D3B-88D7-F3D9505898C6}" srcId="{1A8AA5C6-4F94-4E4B-8944-4CFF197B9A84}" destId="{F36CB28F-E36F-4578-B962-07E099182AEE}" srcOrd="0" destOrd="0" parTransId="{CD86A6EC-B0D6-452A-94B4-AECCF042E412}" sibTransId="{50097D7B-DD0F-4B27-9045-B5A605D87D75}"/>
    <dgm:cxn modelId="{6D5162E1-15AA-4422-B328-7D10E6FD371D}" type="presOf" srcId="{F36CB28F-E36F-4578-B962-07E099182AEE}" destId="{DBE3D1CC-651E-4D49-BF85-A046CC243C0C}" srcOrd="1" destOrd="0" presId="urn:microsoft.com/office/officeart/2005/8/layout/orgChart1"/>
    <dgm:cxn modelId="{2A811A71-81E0-436F-9289-3636DE9BF27B}" type="presParOf" srcId="{24345657-CCB1-42F9-BB36-B8BC5ED8EAD8}" destId="{D4EA6ABE-23BC-4A41-A618-7C71C7345D38}" srcOrd="0" destOrd="0" presId="urn:microsoft.com/office/officeart/2005/8/layout/orgChart1"/>
    <dgm:cxn modelId="{145460C8-73FB-49F5-8AA4-DAF2E175900A}" type="presParOf" srcId="{D4EA6ABE-23BC-4A41-A618-7C71C7345D38}" destId="{6E3F6A04-6D18-4239-80A8-E3A93E574977}" srcOrd="0" destOrd="0" presId="urn:microsoft.com/office/officeart/2005/8/layout/orgChart1"/>
    <dgm:cxn modelId="{EA14D2C5-77F6-4BCC-ABBE-F0ED741CE16B}" type="presParOf" srcId="{6E3F6A04-6D18-4239-80A8-E3A93E574977}" destId="{25816C66-08BF-4C65-AD4A-CCDDAC142C21}" srcOrd="0" destOrd="0" presId="urn:microsoft.com/office/officeart/2005/8/layout/orgChart1"/>
    <dgm:cxn modelId="{C954678C-44F9-4314-B93D-0BE4AFC10A47}" type="presParOf" srcId="{6E3F6A04-6D18-4239-80A8-E3A93E574977}" destId="{DBE3D1CC-651E-4D49-BF85-A046CC243C0C}" srcOrd="1" destOrd="0" presId="urn:microsoft.com/office/officeart/2005/8/layout/orgChart1"/>
    <dgm:cxn modelId="{94FC15D8-FB29-489C-A674-1C63E59DAA1B}" type="presParOf" srcId="{D4EA6ABE-23BC-4A41-A618-7C71C7345D38}" destId="{79961887-891F-47F0-BBD6-CC53735A13DC}" srcOrd="1" destOrd="0" presId="urn:microsoft.com/office/officeart/2005/8/layout/orgChart1"/>
    <dgm:cxn modelId="{863F18DC-C99F-46C7-B4B4-E36D72AD6539}" type="presParOf" srcId="{79961887-891F-47F0-BBD6-CC53735A13DC}" destId="{E503C301-6B09-4A7A-AD78-0592FC5CABC3}" srcOrd="0" destOrd="0" presId="urn:microsoft.com/office/officeart/2005/8/layout/orgChart1"/>
    <dgm:cxn modelId="{45059B0D-0E3A-4CFB-A182-C533FB9B0D23}" type="presParOf" srcId="{79961887-891F-47F0-BBD6-CC53735A13DC}" destId="{D3C6202A-3E05-4792-AACD-C1CE7CBED3D3}" srcOrd="1" destOrd="0" presId="urn:microsoft.com/office/officeart/2005/8/layout/orgChart1"/>
    <dgm:cxn modelId="{36485292-5BF4-4CFF-8F42-CE4CC5D2061B}" type="presParOf" srcId="{D3C6202A-3E05-4792-AACD-C1CE7CBED3D3}" destId="{AA50699D-9E51-4988-8A9D-2C9A9896D912}" srcOrd="0" destOrd="0" presId="urn:microsoft.com/office/officeart/2005/8/layout/orgChart1"/>
    <dgm:cxn modelId="{D4F2D463-6105-48D6-93E7-1FCF23D412C1}" type="presParOf" srcId="{AA50699D-9E51-4988-8A9D-2C9A9896D912}" destId="{04CD094D-7C49-450C-B8DA-3D13CEEEF35A}" srcOrd="0" destOrd="0" presId="urn:microsoft.com/office/officeart/2005/8/layout/orgChart1"/>
    <dgm:cxn modelId="{970B20B2-020C-458F-9C64-AD3FAC818658}" type="presParOf" srcId="{AA50699D-9E51-4988-8A9D-2C9A9896D912}" destId="{572A25D7-352D-442D-993F-4869A52F7993}" srcOrd="1" destOrd="0" presId="urn:microsoft.com/office/officeart/2005/8/layout/orgChart1"/>
    <dgm:cxn modelId="{B2D063DD-02FE-442F-BAA7-E2BCFDDBC269}" type="presParOf" srcId="{D3C6202A-3E05-4792-AACD-C1CE7CBED3D3}" destId="{8F8E53EF-B7B8-40F1-91C0-1E0983AD6C34}" srcOrd="1" destOrd="0" presId="urn:microsoft.com/office/officeart/2005/8/layout/orgChart1"/>
    <dgm:cxn modelId="{46427D45-C2D9-4627-84FA-D60FB45CBE41}" type="presParOf" srcId="{D3C6202A-3E05-4792-AACD-C1CE7CBED3D3}" destId="{34E7706A-178A-4D3A-A22C-6C1BC9A5FA07}" srcOrd="2" destOrd="0" presId="urn:microsoft.com/office/officeart/2005/8/layout/orgChart1"/>
    <dgm:cxn modelId="{B1CF4E4C-3E63-418F-B5A2-1DD2740534C1}" type="presParOf" srcId="{79961887-891F-47F0-BBD6-CC53735A13DC}" destId="{18E28915-2644-43F1-A7E0-0834D30917B1}" srcOrd="2" destOrd="0" presId="urn:microsoft.com/office/officeart/2005/8/layout/orgChart1"/>
    <dgm:cxn modelId="{7F104AD3-0DF5-40F3-B922-4AA1A6BF04AE}" type="presParOf" srcId="{79961887-891F-47F0-BBD6-CC53735A13DC}" destId="{B92F24AE-0A0E-435D-BFB0-554203A93109}" srcOrd="3" destOrd="0" presId="urn:microsoft.com/office/officeart/2005/8/layout/orgChart1"/>
    <dgm:cxn modelId="{5AE39C77-E563-420E-8018-BBD8F9A511A8}" type="presParOf" srcId="{B92F24AE-0A0E-435D-BFB0-554203A93109}" destId="{3B15A68F-57D1-49B7-AB66-D0B7445ED6D5}" srcOrd="0" destOrd="0" presId="urn:microsoft.com/office/officeart/2005/8/layout/orgChart1"/>
    <dgm:cxn modelId="{B085CFB0-E088-43BF-828C-B5C7EE0A5098}" type="presParOf" srcId="{3B15A68F-57D1-49B7-AB66-D0B7445ED6D5}" destId="{7A36C553-9A2C-4BF7-B7A3-A09AB70BCCBD}" srcOrd="0" destOrd="0" presId="urn:microsoft.com/office/officeart/2005/8/layout/orgChart1"/>
    <dgm:cxn modelId="{09DCA865-DF34-400F-A7D8-8DAC6326D798}" type="presParOf" srcId="{3B15A68F-57D1-49B7-AB66-D0B7445ED6D5}" destId="{7382A9C6-591B-4585-A0C3-A4DAE31EADC5}" srcOrd="1" destOrd="0" presId="urn:microsoft.com/office/officeart/2005/8/layout/orgChart1"/>
    <dgm:cxn modelId="{6169FDCF-240D-4FA5-9AB1-122E7AD8DF20}" type="presParOf" srcId="{B92F24AE-0A0E-435D-BFB0-554203A93109}" destId="{32DF653A-A47B-4766-ADD8-D3E7F6665CEB}" srcOrd="1" destOrd="0" presId="urn:microsoft.com/office/officeart/2005/8/layout/orgChart1"/>
    <dgm:cxn modelId="{5D6CA758-6185-407C-816E-F8339A8E1CD6}" type="presParOf" srcId="{B92F24AE-0A0E-435D-BFB0-554203A93109}" destId="{6E5F3970-EE79-4C2E-A549-80D6FA78EB82}" srcOrd="2" destOrd="0" presId="urn:microsoft.com/office/officeart/2005/8/layout/orgChart1"/>
    <dgm:cxn modelId="{4294F1B5-96C9-48DD-B2AD-EB37CB4DFC53}" type="presParOf" srcId="{79961887-891F-47F0-BBD6-CC53735A13DC}" destId="{124C83B9-D0D5-48BE-AA85-B4B83C1E4DA8}" srcOrd="4" destOrd="0" presId="urn:microsoft.com/office/officeart/2005/8/layout/orgChart1"/>
    <dgm:cxn modelId="{123DEA7B-35A1-4488-B1BE-552F1A9DE963}" type="presParOf" srcId="{79961887-891F-47F0-BBD6-CC53735A13DC}" destId="{042EE01A-2563-421D-9D76-F97256337C7E}" srcOrd="5" destOrd="0" presId="urn:microsoft.com/office/officeart/2005/8/layout/orgChart1"/>
    <dgm:cxn modelId="{7510ADB8-DE0E-4D82-B45B-8C96666EDFAD}" type="presParOf" srcId="{042EE01A-2563-421D-9D76-F97256337C7E}" destId="{1500B60B-610F-4C5F-8311-25851000558F}" srcOrd="0" destOrd="0" presId="urn:microsoft.com/office/officeart/2005/8/layout/orgChart1"/>
    <dgm:cxn modelId="{66FC70D7-FAF7-43EC-8A16-3131544BC7A3}" type="presParOf" srcId="{1500B60B-610F-4C5F-8311-25851000558F}" destId="{9114D4B6-A8E4-4E90-9045-8CC27DA917B4}" srcOrd="0" destOrd="0" presId="urn:microsoft.com/office/officeart/2005/8/layout/orgChart1"/>
    <dgm:cxn modelId="{955F3044-0C6F-4495-97CA-0AD0B278C633}" type="presParOf" srcId="{1500B60B-610F-4C5F-8311-25851000558F}" destId="{15187857-8875-4C4B-89B6-FB6F3D0C088B}" srcOrd="1" destOrd="0" presId="urn:microsoft.com/office/officeart/2005/8/layout/orgChart1"/>
    <dgm:cxn modelId="{2E560000-E287-401B-8DAE-E7344032974B}" type="presParOf" srcId="{042EE01A-2563-421D-9D76-F97256337C7E}" destId="{B90BF6A0-D859-4E22-9322-122ABD768D11}" srcOrd="1" destOrd="0" presId="urn:microsoft.com/office/officeart/2005/8/layout/orgChart1"/>
    <dgm:cxn modelId="{C03E0E14-FBE4-4FB4-80DF-AF801F143A84}" type="presParOf" srcId="{042EE01A-2563-421D-9D76-F97256337C7E}" destId="{CCACE4D9-ED16-47BD-827B-5E63CEE029F3}" srcOrd="2" destOrd="0" presId="urn:microsoft.com/office/officeart/2005/8/layout/orgChart1"/>
    <dgm:cxn modelId="{5817A32B-5157-4566-AC07-1A253A620075}" type="presParOf" srcId="{D4EA6ABE-23BC-4A41-A618-7C71C7345D38}" destId="{F89B6225-E606-4B94-B442-AA64435C919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C83B9-D0D5-48BE-AA85-B4B83C1E4DA8}">
      <dsp:nvSpPr>
        <dsp:cNvPr id="0" name=""/>
        <dsp:cNvSpPr/>
      </dsp:nvSpPr>
      <dsp:spPr>
        <a:xfrm>
          <a:off x="3048000" y="1844867"/>
          <a:ext cx="2156482" cy="374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132"/>
              </a:lnTo>
              <a:lnTo>
                <a:pt x="2156482" y="187132"/>
              </a:lnTo>
              <a:lnTo>
                <a:pt x="2156482" y="37426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E28915-2644-43F1-A7E0-0834D30917B1}">
      <dsp:nvSpPr>
        <dsp:cNvPr id="0" name=""/>
        <dsp:cNvSpPr/>
      </dsp:nvSpPr>
      <dsp:spPr>
        <a:xfrm>
          <a:off x="3002280" y="1844867"/>
          <a:ext cx="91440" cy="3742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426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03C301-6B09-4A7A-AD78-0592FC5CABC3}">
      <dsp:nvSpPr>
        <dsp:cNvPr id="0" name=""/>
        <dsp:cNvSpPr/>
      </dsp:nvSpPr>
      <dsp:spPr>
        <a:xfrm>
          <a:off x="891517" y="1844867"/>
          <a:ext cx="2156482" cy="374265"/>
        </a:xfrm>
        <a:custGeom>
          <a:avLst/>
          <a:gdLst/>
          <a:ahLst/>
          <a:cxnLst/>
          <a:rect l="0" t="0" r="0" b="0"/>
          <a:pathLst>
            <a:path>
              <a:moveTo>
                <a:pt x="2156482" y="0"/>
              </a:moveTo>
              <a:lnTo>
                <a:pt x="2156482" y="187132"/>
              </a:lnTo>
              <a:lnTo>
                <a:pt x="0" y="187132"/>
              </a:lnTo>
              <a:lnTo>
                <a:pt x="0" y="37426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16C66-08BF-4C65-AD4A-CCDDAC142C21}">
      <dsp:nvSpPr>
        <dsp:cNvPr id="0" name=""/>
        <dsp:cNvSpPr/>
      </dsp:nvSpPr>
      <dsp:spPr>
        <a:xfrm>
          <a:off x="2156891" y="953758"/>
          <a:ext cx="1782216" cy="8911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Types of Exception</a:t>
          </a:r>
          <a:endParaRPr lang="en-US" sz="1400" b="0" kern="1200" dirty="0"/>
        </a:p>
      </dsp:txBody>
      <dsp:txXfrm>
        <a:off x="2156891" y="953758"/>
        <a:ext cx="1782216" cy="891108"/>
      </dsp:txXfrm>
    </dsp:sp>
    <dsp:sp modelId="{04CD094D-7C49-450C-B8DA-3D13CEEEF35A}">
      <dsp:nvSpPr>
        <dsp:cNvPr id="0" name=""/>
        <dsp:cNvSpPr/>
      </dsp:nvSpPr>
      <dsp:spPr>
        <a:xfrm>
          <a:off x="409" y="2219132"/>
          <a:ext cx="1782216" cy="8911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Checked Exception</a:t>
          </a:r>
          <a:endParaRPr lang="en-US" sz="1400" b="0" kern="1200" dirty="0"/>
        </a:p>
      </dsp:txBody>
      <dsp:txXfrm>
        <a:off x="409" y="2219132"/>
        <a:ext cx="1782216" cy="891108"/>
      </dsp:txXfrm>
    </dsp:sp>
    <dsp:sp modelId="{7A36C553-9A2C-4BF7-B7A3-A09AB70BCCBD}">
      <dsp:nvSpPr>
        <dsp:cNvPr id="0" name=""/>
        <dsp:cNvSpPr/>
      </dsp:nvSpPr>
      <dsp:spPr>
        <a:xfrm>
          <a:off x="2156891" y="2219132"/>
          <a:ext cx="1782216" cy="8911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Unchecked Exception</a:t>
          </a:r>
          <a:endParaRPr lang="en-US" sz="1400" b="0" kern="1200" dirty="0"/>
        </a:p>
      </dsp:txBody>
      <dsp:txXfrm>
        <a:off x="2156891" y="2219132"/>
        <a:ext cx="1782216" cy="891108"/>
      </dsp:txXfrm>
    </dsp:sp>
    <dsp:sp modelId="{9114D4B6-A8E4-4E90-9045-8CC27DA917B4}">
      <dsp:nvSpPr>
        <dsp:cNvPr id="0" name=""/>
        <dsp:cNvSpPr/>
      </dsp:nvSpPr>
      <dsp:spPr>
        <a:xfrm>
          <a:off x="4313373" y="2219132"/>
          <a:ext cx="1782216" cy="8911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Error</a:t>
          </a:r>
          <a:endParaRPr lang="en-US" sz="1400" b="0" kern="1200" dirty="0"/>
        </a:p>
      </dsp:txBody>
      <dsp:txXfrm>
        <a:off x="4313373" y="2219132"/>
        <a:ext cx="1782216" cy="891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42905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Types of Exception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93939485"/>
              </p:ext>
            </p:extLst>
          </p:nvPr>
        </p:nvGraphicFramePr>
        <p:xfrm>
          <a:off x="1524000" y="48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6096000" y="685800"/>
            <a:ext cx="2819400" cy="1109472"/>
          </a:xfrm>
          <a:prstGeom prst="wedgeRoundRectCallout">
            <a:avLst>
              <a:gd name="adj1" fmla="val -5960"/>
              <a:gd name="adj2" fmla="val 133697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E</a:t>
            </a:r>
            <a:r>
              <a:rPr lang="en-US" sz="1050" dirty="0" smtClean="0"/>
              <a:t>rror </a:t>
            </a:r>
            <a:r>
              <a:rPr lang="en-US" sz="1050" dirty="0"/>
              <a:t>is considered as unchecked </a:t>
            </a:r>
            <a:r>
              <a:rPr lang="en-US" sz="1050" dirty="0" smtClean="0"/>
              <a:t>exception.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Error is irrecoverable e.g. OutOfMemoryError, VirtualMachineError, AssertionError etc.</a:t>
            </a:r>
            <a:endParaRPr lang="en-US" sz="1050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76200" y="609600"/>
            <a:ext cx="3293845" cy="1146048"/>
          </a:xfrm>
          <a:prstGeom prst="wedgeRoundRectCallout">
            <a:avLst>
              <a:gd name="adj1" fmla="val 4533"/>
              <a:gd name="adj2" fmla="val 135391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The classes that extend </a:t>
            </a:r>
            <a:r>
              <a:rPr lang="en-US" sz="1050" dirty="0"/>
              <a:t>Throwable</a:t>
            </a:r>
            <a:r>
              <a:rPr lang="en-US" sz="1050" dirty="0"/>
              <a:t> class except </a:t>
            </a:r>
            <a:r>
              <a:rPr lang="en-US" sz="1050" dirty="0"/>
              <a:t>RuntimeException</a:t>
            </a:r>
            <a:r>
              <a:rPr lang="en-US" sz="1050" dirty="0"/>
              <a:t> and Error are known as checked exceptions </a:t>
            </a:r>
            <a:r>
              <a:rPr lang="en-US" sz="1050" dirty="0"/>
              <a:t>e.g.IOException</a:t>
            </a:r>
            <a:r>
              <a:rPr lang="en-US" sz="1050" dirty="0"/>
              <a:t>, </a:t>
            </a:r>
            <a:r>
              <a:rPr lang="en-US" sz="1050" dirty="0"/>
              <a:t>SQLException</a:t>
            </a:r>
            <a:r>
              <a:rPr lang="en-US" sz="1050" dirty="0"/>
              <a:t> etc. </a:t>
            </a:r>
            <a:endParaRPr lang="en-US" sz="105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 smtClean="0"/>
              <a:t>Checked </a:t>
            </a:r>
            <a:r>
              <a:rPr lang="en-US" sz="1050" dirty="0"/>
              <a:t>exceptions are checked at compile-time.</a:t>
            </a:r>
            <a:endParaRPr lang="en-US" sz="1050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612775" y="3810000"/>
            <a:ext cx="3844925" cy="1066800"/>
          </a:xfrm>
          <a:prstGeom prst="wedgeRoundRectCallout">
            <a:avLst>
              <a:gd name="adj1" fmla="val 50888"/>
              <a:gd name="adj2" fmla="val -70512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The classes that extend </a:t>
            </a:r>
            <a:r>
              <a:rPr lang="en-US" sz="1050" dirty="0"/>
              <a:t>RuntimeException</a:t>
            </a:r>
            <a:r>
              <a:rPr lang="en-US" sz="1050" dirty="0"/>
              <a:t> are known as unchecked exceptions e.g. </a:t>
            </a:r>
            <a:r>
              <a:rPr lang="en-US" sz="1050" dirty="0"/>
              <a:t>ArithmeticException</a:t>
            </a:r>
            <a:r>
              <a:rPr lang="en-US" sz="1050" dirty="0"/>
              <a:t>, </a:t>
            </a:r>
            <a:r>
              <a:rPr lang="en-US" sz="1050" dirty="0"/>
              <a:t>NullPointerException</a:t>
            </a:r>
            <a:r>
              <a:rPr lang="en-US" sz="1050" dirty="0"/>
              <a:t>, </a:t>
            </a:r>
            <a:r>
              <a:rPr lang="en-US" sz="1050" dirty="0"/>
              <a:t>ArrayIndexOutOfBoundsException</a:t>
            </a:r>
            <a:r>
              <a:rPr lang="en-US" sz="1050" dirty="0"/>
              <a:t> etc. </a:t>
            </a:r>
            <a:endParaRPr lang="en-US" sz="105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 smtClean="0"/>
              <a:t>Unchecked </a:t>
            </a:r>
            <a:r>
              <a:rPr lang="en-US" sz="1050" dirty="0"/>
              <a:t>exceptions are not checked at compile-time rather they are checked at runtime.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75207</TotalTime>
  <Words>91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6931</cp:revision>
  <dcterms:created xsi:type="dcterms:W3CDTF">2006-08-16T00:00:00Z</dcterms:created>
  <dcterms:modified xsi:type="dcterms:W3CDTF">2016-04-14T11:21:18Z</dcterms:modified>
</cp:coreProperties>
</file>