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95400" y="1828800"/>
            <a:ext cx="6248400" cy="2895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62600" y="2362200"/>
            <a:ext cx="1295400" cy="1752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1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split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25530"/>
              </p:ext>
            </p:extLst>
          </p:nvPr>
        </p:nvGraphicFramePr>
        <p:xfrm>
          <a:off x="534115" y="609600"/>
          <a:ext cx="8170646" cy="99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 split(String regex, int limit)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Searches for a match as specified by the string argument (which contains a regular expression) and splits this string into an array of strings accordingly. The optional integer argument specifies the maximum size of the returned array. 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88679" y="3411254"/>
            <a:ext cx="185890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Peter,Welcome,to,India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4330967" y="3411254"/>
            <a:ext cx="762000" cy="30777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16223" y="3544602"/>
            <a:ext cx="7823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to</a:t>
            </a:r>
            <a:r>
              <a:rPr lang="en-US" sz="1400" dirty="0"/>
              <a:t>, India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06698" y="3047814"/>
            <a:ext cx="87068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Welcome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41354" y="3112225"/>
            <a:ext cx="44755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split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816223" y="2547456"/>
            <a:ext cx="57413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Peter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730" y="1947475"/>
            <a:ext cx="1390252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String array size =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73655</TotalTime>
  <Words>68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6646</cp:revision>
  <dcterms:created xsi:type="dcterms:W3CDTF">2006-08-16T00:00:00Z</dcterms:created>
  <dcterms:modified xsi:type="dcterms:W3CDTF">2016-02-12T11:25:31Z</dcterms:modified>
</cp:coreProperties>
</file>