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199" y="26216"/>
            <a:ext cx="990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StringBuffer 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4730" y="1676400"/>
            <a:ext cx="8140700" cy="1524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StringBuffer class is used to </a:t>
            </a:r>
            <a:r>
              <a:rPr lang="en-US" sz="1200" dirty="0" smtClean="0"/>
              <a:t>create </a:t>
            </a:r>
            <a:r>
              <a:rPr lang="en-US" sz="1200" dirty="0">
                <a:solidFill>
                  <a:srgbClr val="C00000"/>
                </a:solidFill>
              </a:rPr>
              <a:t>mutable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C00000"/>
                </a:solidFill>
              </a:rPr>
              <a:t>modifiable</a:t>
            </a:r>
            <a:r>
              <a:rPr lang="en-US" sz="1200" dirty="0"/>
              <a:t>) string. The StringBuffer class in java is same as String class except it is </a:t>
            </a:r>
            <a:r>
              <a:rPr lang="en-US" sz="1200" dirty="0">
                <a:solidFill>
                  <a:srgbClr val="C00000"/>
                </a:solidFill>
              </a:rPr>
              <a:t>mutable</a:t>
            </a:r>
            <a:r>
              <a:rPr lang="en-US" sz="1200" dirty="0"/>
              <a:t> i.e. it can be changed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 smtClean="0"/>
              <a:t>Java </a:t>
            </a:r>
            <a:r>
              <a:rPr lang="en-US" sz="1200" i="1" dirty="0"/>
              <a:t>StringBuffer class is </a:t>
            </a:r>
            <a:r>
              <a:rPr lang="en-US" sz="1200" i="1" dirty="0">
                <a:solidFill>
                  <a:srgbClr val="C00000"/>
                </a:solidFill>
              </a:rPr>
              <a:t>thread-safe</a:t>
            </a:r>
            <a:r>
              <a:rPr lang="en-US" sz="1200" i="1" dirty="0"/>
              <a:t> i.e. multiple threads cannot access it simultaneously. So it is safe and will result in an order</a:t>
            </a:r>
            <a:r>
              <a:rPr lang="en-US" sz="1200" i="1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i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StringBuffer represents </a:t>
            </a:r>
            <a:r>
              <a:rPr lang="en-US" sz="1200" dirty="0"/>
              <a:t>growable and writable character sequence.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199" y="26216"/>
            <a:ext cx="990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StringBuffer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5328"/>
            <a:ext cx="6562725" cy="204787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4263329" y="1252210"/>
            <a:ext cx="931665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b="1" dirty="0"/>
              <a:t>Constructors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4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75009</TotalTime>
  <Words>64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6863</cp:revision>
  <dcterms:created xsi:type="dcterms:W3CDTF">2006-08-16T00:00:00Z</dcterms:created>
  <dcterms:modified xsi:type="dcterms:W3CDTF">2016-03-02T09:48:30Z</dcterms:modified>
</cp:coreProperties>
</file>