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33600" y="2819400"/>
            <a:ext cx="4191000" cy="5144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byteArray</a:t>
            </a:r>
            <a:r>
              <a:rPr lang="en-US" sz="1200" dirty="0"/>
              <a:t> of "Hi" with </a:t>
            </a:r>
            <a:r>
              <a:rPr lang="en-US" sz="1200" dirty="0"/>
              <a:t>charsetName</a:t>
            </a:r>
            <a:r>
              <a:rPr lang="en-US" sz="1200" dirty="0"/>
              <a:t> "</a:t>
            </a:r>
            <a:r>
              <a:rPr lang="en-US" sz="1200" dirty="0">
                <a:solidFill>
                  <a:srgbClr val="C00000"/>
                </a:solidFill>
              </a:rPr>
              <a:t>UTF-8</a:t>
            </a:r>
            <a:r>
              <a:rPr lang="en-US" sz="1200" dirty="0"/>
              <a:t>" = [B@659e0bfd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6216"/>
            <a:ext cx="18250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getBytes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78316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41445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byte[] getBytes(String charsetName)                throws UnsupportedEncodingException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Encodes this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into a sequence of bytes using the named charset, storing the result into a new byte array.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74892</TotalTime>
  <Words>29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6773</cp:revision>
  <dcterms:created xsi:type="dcterms:W3CDTF">2006-08-16T00:00:00Z</dcterms:created>
  <dcterms:modified xsi:type="dcterms:W3CDTF">2016-02-22T16:33:44Z</dcterms:modified>
</cp:coreProperties>
</file>