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86695" y="2801355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628" y="3569093"/>
            <a:ext cx="198964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MyClass myClass = </a:t>
            </a:r>
            <a:r>
              <a:rPr lang="en-US" sz="1000" b="1" dirty="0"/>
              <a:t>new MyClass</a:t>
            </a:r>
            <a:r>
              <a:rPr lang="en-US" sz="1000" b="1" dirty="0" smtClean="0"/>
              <a:t>();</a:t>
            </a:r>
          </a:p>
          <a:p>
            <a:r>
              <a:rPr lang="en-US" sz="1000" dirty="0"/>
              <a:t>myClass.sayWelcome();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5" y="1066800"/>
            <a:ext cx="3543300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066800"/>
            <a:ext cx="3590925" cy="10572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459586"/>
            <a:ext cx="3705225" cy="6191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25" name="Straight Arrow Connector 24"/>
          <p:cNvCxnSpPr>
            <a:stCxn id="1027" idx="0"/>
            <a:endCxn id="2" idx="2"/>
          </p:cNvCxnSpPr>
          <p:nvPr/>
        </p:nvCxnSpPr>
        <p:spPr>
          <a:xfrm flipH="1" flipV="1">
            <a:off x="2160805" y="2143125"/>
            <a:ext cx="2411196" cy="13164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27" idx="0"/>
            <a:endCxn id="19" idx="2"/>
          </p:cNvCxnSpPr>
          <p:nvPr/>
        </p:nvCxnSpPr>
        <p:spPr>
          <a:xfrm flipV="1">
            <a:off x="4572001" y="2124075"/>
            <a:ext cx="2309812" cy="1335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0579" y="2815255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155575" y="2815254"/>
            <a:ext cx="2042016" cy="1451945"/>
          </a:xfrm>
          <a:prstGeom prst="wedgeRoundRectCallout">
            <a:avLst>
              <a:gd name="adj1" fmla="val 75190"/>
              <a:gd name="adj2" fmla="val 35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If two or more independently defined default methods conflict, or a default method conflicts with an abstract method, then the Java compiler produces a compiler error. You must explicitly override the supertype methods.</a:t>
            </a:r>
            <a:endParaRPr 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3459586"/>
            <a:ext cx="3705225" cy="1095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72412</TotalTime>
  <Words>50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6005</cp:revision>
  <dcterms:created xsi:type="dcterms:W3CDTF">2006-08-16T00:00:00Z</dcterms:created>
  <dcterms:modified xsi:type="dcterms:W3CDTF">2015-12-15T07:55:51Z</dcterms:modified>
</cp:coreProperties>
</file>