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231987"/>
              </p:ext>
            </p:extLst>
          </p:nvPr>
        </p:nvGraphicFramePr>
        <p:xfrm>
          <a:off x="392330" y="914400"/>
          <a:ext cx="8551644" cy="3408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55366"/>
                <a:gridCol w="58962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double sin(double d)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Returns the sine of the specified double value.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double cos(double d)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Returns the cosine of the specified double value.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double tan(double d)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Returns the tangent of the specified double value.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double asin(double d)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Returns the arcsine of the specified double value.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double acos(double d)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Returns the arccosine of the specified double value.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double atan(double d)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Returns the arctangent of the specified double value.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/>
                        <a:t>double atan2(double y, double x)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Converts rectangular coordinates (x, y) to polar coordinate (r, theta) and returnstheta.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/>
                        <a:t>double toDegrees(double d)</a:t>
                      </a:r>
                      <a:br>
                        <a:rPr lang="fr-FR" sz="1200"/>
                      </a:br>
                      <a:r>
                        <a:rPr lang="fr-FR" sz="1200"/>
                        <a:t>double toRadians(double d)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Converts the argument to degrees or radians.</a:t>
                      </a: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0" y="35739"/>
            <a:ext cx="2590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Math Class - </a:t>
            </a:r>
            <a:r>
              <a:rPr lang="en-US" sz="1200" dirty="0"/>
              <a:t>Trigonometric Methods</a:t>
            </a:r>
          </a:p>
        </p:txBody>
      </p:sp>
    </p:spTree>
    <p:extLst>
      <p:ext uri="{BB962C8B-B14F-4D97-AF65-F5344CB8AC3E}">
        <p14:creationId xmlns:p14="http://schemas.microsoft.com/office/powerpoint/2010/main" val="216260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73311</TotalTime>
  <Words>108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6522</cp:revision>
  <dcterms:created xsi:type="dcterms:W3CDTF">2006-08-16T00:00:00Z</dcterms:created>
  <dcterms:modified xsi:type="dcterms:W3CDTF">2016-02-02T08:08:50Z</dcterms:modified>
</cp:coreProperties>
</file>