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1" r:id="rId2"/>
    <p:sldId id="42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219200"/>
            <a:ext cx="4495800" cy="1447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953000" y="381000"/>
            <a:ext cx="4038600" cy="4419600"/>
          </a:xfrm>
          <a:prstGeom prst="wedgeRoundRectCallout">
            <a:avLst>
              <a:gd name="adj1" fmla="val -61541"/>
              <a:gd name="adj2" fmla="val -198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 </a:t>
            </a:r>
            <a:r>
              <a:rPr lang="en-US" sz="1000" dirty="0">
                <a:solidFill>
                  <a:srgbClr val="C00000"/>
                </a:solidFill>
              </a:rPr>
              <a:t>try</a:t>
            </a:r>
            <a:r>
              <a:rPr lang="en-US" sz="1000" dirty="0">
                <a:solidFill>
                  <a:srgbClr val="C00000"/>
                </a:solidFill>
              </a:rPr>
              <a:t>-with-resources statement </a:t>
            </a:r>
            <a:r>
              <a:rPr lang="en-US" sz="1000" dirty="0"/>
              <a:t>is a </a:t>
            </a:r>
            <a:r>
              <a:rPr lang="en-US" sz="1000" dirty="0"/>
              <a:t>try</a:t>
            </a:r>
            <a:r>
              <a:rPr lang="en-US" sz="1000" dirty="0"/>
              <a:t> statement that declares one or more resources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 </a:t>
            </a:r>
            <a:r>
              <a:rPr lang="en-US" sz="1000" i="1" dirty="0"/>
              <a:t>resource</a:t>
            </a:r>
            <a:r>
              <a:rPr lang="en-US" sz="1000" dirty="0"/>
              <a:t> is an object that must be closed after the program is finished with it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The</a:t>
            </a:r>
            <a:r>
              <a:rPr lang="en-US" sz="1000" dirty="0"/>
              <a:t> </a:t>
            </a:r>
            <a:r>
              <a:rPr lang="en-US" sz="1000" dirty="0">
                <a:solidFill>
                  <a:srgbClr val="C00000"/>
                </a:solidFill>
              </a:rPr>
              <a:t>try</a:t>
            </a:r>
            <a:r>
              <a:rPr lang="en-US" sz="1000" dirty="0">
                <a:solidFill>
                  <a:srgbClr val="C00000"/>
                </a:solidFill>
              </a:rPr>
              <a:t>-with-resources statement </a:t>
            </a:r>
            <a:r>
              <a:rPr lang="en-US" sz="1000" dirty="0"/>
              <a:t>ensures that each resource is closed at the end of the statement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Any </a:t>
            </a:r>
            <a:r>
              <a:rPr lang="en-US" sz="1000" dirty="0"/>
              <a:t>object that implements </a:t>
            </a:r>
            <a:r>
              <a:rPr lang="en-US" sz="1000" dirty="0">
                <a:solidFill>
                  <a:srgbClr val="C00000"/>
                </a:solidFill>
              </a:rPr>
              <a:t>java.lang.AutoCloseable</a:t>
            </a:r>
            <a:r>
              <a:rPr lang="en-US" sz="1000" dirty="0"/>
              <a:t>, which includes all objects which implement </a:t>
            </a:r>
            <a:r>
              <a:rPr lang="en-US" sz="1000" dirty="0">
                <a:solidFill>
                  <a:srgbClr val="C00000"/>
                </a:solidFill>
              </a:rPr>
              <a:t>java.io.Closeable</a:t>
            </a:r>
            <a:r>
              <a:rPr lang="en-US" sz="1000" dirty="0"/>
              <a:t>, can be used as a resource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</a:t>
            </a:r>
            <a:r>
              <a:rPr lang="en-US" sz="1000" dirty="0" smtClean="0"/>
              <a:t>his example </a:t>
            </a:r>
            <a:r>
              <a:rPr lang="en-US" sz="1000" dirty="0"/>
              <a:t>reads the first line from a file. It uses an instance of </a:t>
            </a:r>
            <a:r>
              <a:rPr lang="en-US" sz="1000" dirty="0"/>
              <a:t>BufferedReader</a:t>
            </a:r>
            <a:r>
              <a:rPr lang="en-US" sz="1000" dirty="0"/>
              <a:t> to read data from the file. </a:t>
            </a:r>
            <a:r>
              <a:rPr lang="en-US" sz="1000" dirty="0"/>
              <a:t>BufferedReader</a:t>
            </a:r>
            <a:r>
              <a:rPr lang="en-US" sz="1000" dirty="0"/>
              <a:t> is a resource that must be closed after the program is finished with </a:t>
            </a:r>
            <a:r>
              <a:rPr lang="en-US" sz="1000" dirty="0" smtClean="0"/>
              <a:t>it.</a:t>
            </a: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this example, the resource declared in the </a:t>
            </a:r>
            <a:r>
              <a:rPr lang="en-US" sz="1000" dirty="0"/>
              <a:t>try</a:t>
            </a:r>
            <a:r>
              <a:rPr lang="en-US" sz="1000" dirty="0"/>
              <a:t>-with-resources statement is a </a:t>
            </a:r>
            <a:r>
              <a:rPr lang="en-US" sz="1000" dirty="0"/>
              <a:t>BufferedReader</a:t>
            </a:r>
            <a:r>
              <a:rPr lang="en-US" sz="1000" dirty="0"/>
              <a:t>. The declaration statement appears within parentheses immediately after the </a:t>
            </a:r>
            <a:r>
              <a:rPr lang="en-US" sz="1000" dirty="0" smtClean="0"/>
              <a:t>try keyword. </a:t>
            </a:r>
            <a:r>
              <a:rPr lang="en-US" sz="1000" dirty="0"/>
              <a:t>The class </a:t>
            </a:r>
            <a:r>
              <a:rPr lang="en-US" sz="1000" dirty="0"/>
              <a:t>BufferedReader</a:t>
            </a:r>
            <a:r>
              <a:rPr lang="en-US" sz="1000" dirty="0"/>
              <a:t>, in Java SE 7 and later, implements the interface </a:t>
            </a:r>
            <a:r>
              <a:rPr lang="en-US" sz="1000" dirty="0"/>
              <a:t>java.lang.AutoCloseable</a:t>
            </a:r>
            <a:r>
              <a:rPr lang="en-US" sz="1000" dirty="0"/>
              <a:t>. Because the </a:t>
            </a:r>
            <a:r>
              <a:rPr lang="en-US" sz="1000" dirty="0"/>
              <a:t>BufferedReader</a:t>
            </a:r>
            <a:r>
              <a:rPr lang="en-US" sz="1000" dirty="0"/>
              <a:t> instance is declared in a </a:t>
            </a:r>
            <a:r>
              <a:rPr lang="en-US" sz="1000" dirty="0"/>
              <a:t>try</a:t>
            </a:r>
            <a:r>
              <a:rPr lang="en-US" sz="1000" dirty="0"/>
              <a:t>-with-resource statement, it will be closed regardless of whether the </a:t>
            </a:r>
            <a:r>
              <a:rPr lang="en-US" sz="1000" dirty="0"/>
              <a:t>try</a:t>
            </a:r>
            <a:r>
              <a:rPr lang="en-US" sz="1000" dirty="0"/>
              <a:t> statement completes normally or abruptly (as a result of the method </a:t>
            </a:r>
            <a:r>
              <a:rPr lang="en-US" sz="1000" dirty="0"/>
              <a:t>BufferedReader.readLine</a:t>
            </a:r>
            <a:r>
              <a:rPr lang="en-US" sz="1000" dirty="0"/>
              <a:t> throwing </a:t>
            </a:r>
            <a:r>
              <a:rPr lang="en-US" sz="1000" dirty="0" smtClean="0"/>
              <a:t>an IOException</a:t>
            </a:r>
            <a:r>
              <a:rPr lang="en-US" sz="1000" dirty="0"/>
              <a:t>).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0"/>
            <a:ext cx="4667250" cy="24003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953000" y="1752600"/>
            <a:ext cx="4038600" cy="800100"/>
          </a:xfrm>
          <a:prstGeom prst="wedgeRoundRectCallout">
            <a:avLst>
              <a:gd name="adj1" fmla="val -140315"/>
              <a:gd name="adj2" fmla="val -675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Prior to Java SE 7, you can use a </a:t>
            </a:r>
            <a:r>
              <a:rPr lang="en-US" sz="1000" dirty="0"/>
              <a:t>finally</a:t>
            </a:r>
            <a:r>
              <a:rPr lang="en-US" sz="1000" dirty="0"/>
              <a:t> block to ensure that a resource is closed regardless of whether the </a:t>
            </a:r>
            <a:r>
              <a:rPr lang="en-US" sz="1000" dirty="0"/>
              <a:t>try</a:t>
            </a:r>
            <a:r>
              <a:rPr lang="en-US" sz="1000" dirty="0"/>
              <a:t> statement completes normally or abruptly. </a:t>
            </a:r>
            <a:r>
              <a:rPr lang="en-US" sz="1000" dirty="0" smtClean="0"/>
              <a:t>This example </a:t>
            </a:r>
            <a:r>
              <a:rPr lang="en-US" sz="1000" dirty="0"/>
              <a:t>uses </a:t>
            </a:r>
            <a:r>
              <a:rPr lang="en-US" sz="1000" dirty="0" smtClean="0"/>
              <a:t>a finally</a:t>
            </a:r>
            <a:r>
              <a:rPr lang="en-US" sz="1000" dirty="0"/>
              <a:t> block instead of a </a:t>
            </a:r>
            <a:r>
              <a:rPr lang="en-US" sz="1000" dirty="0"/>
              <a:t>try</a:t>
            </a:r>
            <a:r>
              <a:rPr lang="en-US" sz="1000" dirty="0"/>
              <a:t>-with-resources statement: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3895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76364</TotalTime>
  <Words>19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7273</cp:revision>
  <dcterms:created xsi:type="dcterms:W3CDTF">2006-08-16T00:00:00Z</dcterms:created>
  <dcterms:modified xsi:type="dcterms:W3CDTF">2016-05-24T08:55:32Z</dcterms:modified>
</cp:coreProperties>
</file>