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15" r:id="rId2"/>
    <p:sldId id="41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35739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Escape Sequences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846248"/>
              </p:ext>
            </p:extLst>
          </p:nvPr>
        </p:nvGraphicFramePr>
        <p:xfrm>
          <a:off x="612775" y="838200"/>
          <a:ext cx="8150226" cy="363220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tableStyleId>{3B4B98B0-60AC-42C2-AFA5-B58CD77FA1E5}</a:tableStyleId>
              </a:tblPr>
              <a:tblGrid>
                <a:gridCol w="1673226"/>
                <a:gridCol w="6477000"/>
              </a:tblGrid>
              <a:tr h="52195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Escape Sequence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050">
                <a:tc>
                  <a:txBody>
                    <a:bodyPr/>
                    <a:lstStyle/>
                    <a:p>
                      <a:r>
                        <a:rPr lang="en-US" sz="1200" dirty="0"/>
                        <a:t>\t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Insert a tab in the text at this point.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050">
                <a:tc>
                  <a:txBody>
                    <a:bodyPr/>
                    <a:lstStyle/>
                    <a:p>
                      <a:r>
                        <a:rPr lang="en-US" sz="1200"/>
                        <a:t>\b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Insert a backspace in the text at this point.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050">
                <a:tc>
                  <a:txBody>
                    <a:bodyPr/>
                    <a:lstStyle/>
                    <a:p>
                      <a:r>
                        <a:rPr lang="en-US" sz="1200"/>
                        <a:t>\n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Insert a newline in the text at this point.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050">
                <a:tc>
                  <a:txBody>
                    <a:bodyPr/>
                    <a:lstStyle/>
                    <a:p>
                      <a:r>
                        <a:rPr lang="en-US" sz="1200" dirty="0"/>
                        <a:t>\r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Insert a carriage return in the text at this point.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050">
                <a:tc>
                  <a:txBody>
                    <a:bodyPr/>
                    <a:lstStyle/>
                    <a:p>
                      <a:r>
                        <a:rPr lang="en-US" sz="1200"/>
                        <a:t>\f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Insert a </a:t>
                      </a:r>
                      <a:r>
                        <a:rPr lang="en-US" sz="1200" dirty="0" err="1" smtClean="0"/>
                        <a:t>formfeed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/>
                        <a:t>in the text at this point.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35739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Escape Sequences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884572"/>
              </p:ext>
            </p:extLst>
          </p:nvPr>
        </p:nvGraphicFramePr>
        <p:xfrm>
          <a:off x="516155" y="1371600"/>
          <a:ext cx="8150226" cy="238810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tableStyleId>{3B4B98B0-60AC-42C2-AFA5-B58CD77FA1E5}</a:tableStyleId>
              </a:tblPr>
              <a:tblGrid>
                <a:gridCol w="1673226"/>
                <a:gridCol w="6477000"/>
              </a:tblGrid>
              <a:tr h="52195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Escape Sequence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050">
                <a:tc>
                  <a:txBody>
                    <a:bodyPr/>
                    <a:lstStyle/>
                    <a:p>
                      <a:r>
                        <a:rPr lang="en-US" sz="1200" dirty="0"/>
                        <a:t>\'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Insert a single quote character in the text at this point.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050">
                <a:tc>
                  <a:txBody>
                    <a:bodyPr/>
                    <a:lstStyle/>
                    <a:p>
                      <a:r>
                        <a:rPr lang="en-US" sz="1200"/>
                        <a:t>\"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Insert a double quote character in the text at this point.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050">
                <a:tc>
                  <a:txBody>
                    <a:bodyPr/>
                    <a:lstStyle/>
                    <a:p>
                      <a:r>
                        <a:rPr lang="en-US" sz="1200" dirty="0"/>
                        <a:t>\\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Insert a backslash character in the text at this point.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90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73363</TotalTime>
  <Words>111</Words>
  <Application>Microsoft Office PowerPoint</Application>
  <PresentationFormat>Custom</PresentationFormat>
  <Paragraphs>24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6545</cp:revision>
  <dcterms:created xsi:type="dcterms:W3CDTF">2006-08-16T00:00:00Z</dcterms:created>
  <dcterms:modified xsi:type="dcterms:W3CDTF">2016-02-04T08:22:03Z</dcterms:modified>
</cp:coreProperties>
</file>