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4"/>
  </p:notesMasterIdLst>
  <p:sldIdLst>
    <p:sldId id="416" r:id="rId2"/>
    <p:sldId id="418" r:id="rId3"/>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38"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4/5/2016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810000" y="35739"/>
            <a:ext cx="1219199"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StringBuilder</a:t>
            </a:r>
          </a:p>
        </p:txBody>
      </p:sp>
      <p:sp>
        <p:nvSpPr>
          <p:cNvPr id="5" name="AutoShape 2" descr="save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645776362"/>
              </p:ext>
            </p:extLst>
          </p:nvPr>
        </p:nvGraphicFramePr>
        <p:xfrm>
          <a:off x="307974" y="482600"/>
          <a:ext cx="8531226" cy="3896360"/>
        </p:xfrm>
        <a:graphic>
          <a:graphicData uri="http://schemas.openxmlformats.org/drawingml/2006/table">
            <a:tbl>
              <a:tblPr firstRow="1" bandRow="1">
                <a:tableStyleId>{69012ECD-51FC-41F1-AA8D-1B2483CD663E}</a:tableStyleId>
              </a:tblPr>
              <a:tblGrid>
                <a:gridCol w="3273426"/>
                <a:gridCol w="5257800"/>
              </a:tblGrid>
              <a:tr h="370840">
                <a:tc>
                  <a:txBody>
                    <a:bodyPr/>
                    <a:lstStyle/>
                    <a:p>
                      <a:r>
                        <a:rPr lang="en-US" sz="1200" kern="1200" dirty="0" smtClean="0">
                          <a:effectLst/>
                        </a:rPr>
                        <a:t>Method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kern="1200" dirty="0" smtClean="0">
                          <a:effectLst/>
                        </a:rPr>
                        <a:t>Description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dirty="0"/>
                        <a:t>void setLength(int newLength)</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Sets the length of the character sequence. If newLength is less than length(), the last characters in the character sequence are truncated. If newLength is greater than length(), null characters are added at the end of the character sequence.</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dirty="0"/>
                        <a:t>void ensureCapacity(int minCapacity)</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Ensures that the capacity is at least equal to the specified minimum.</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dirty="0"/>
                        <a:t>StringBuilder append(boolean b)</a:t>
                      </a:r>
                      <a:br>
                        <a:rPr lang="en-US" sz="1200" dirty="0"/>
                      </a:br>
                      <a:r>
                        <a:rPr lang="en-US" sz="1200" dirty="0"/>
                        <a:t>StringBuilder append(char c)</a:t>
                      </a:r>
                      <a:br>
                        <a:rPr lang="en-US" sz="1200" dirty="0"/>
                      </a:br>
                      <a:r>
                        <a:rPr lang="en-US" sz="1200" dirty="0"/>
                        <a:t>StringBuilder append(char[] str)</a:t>
                      </a:r>
                      <a:br>
                        <a:rPr lang="en-US" sz="1200" dirty="0"/>
                      </a:br>
                      <a:r>
                        <a:rPr lang="en-US" sz="1200" dirty="0"/>
                        <a:t>StringBuilder append(char[] str, int offset, int len)</a:t>
                      </a:r>
                      <a:br>
                        <a:rPr lang="en-US" sz="1200" dirty="0"/>
                      </a:br>
                      <a:r>
                        <a:rPr lang="en-US" sz="1200" dirty="0"/>
                        <a:t>StringBuilder append(double d)</a:t>
                      </a:r>
                      <a:br>
                        <a:rPr lang="en-US" sz="1200" dirty="0"/>
                      </a:br>
                      <a:r>
                        <a:rPr lang="en-US" sz="1200" dirty="0"/>
                        <a:t>StringBuilder append(float f)</a:t>
                      </a:r>
                      <a:br>
                        <a:rPr lang="en-US" sz="1200" dirty="0"/>
                      </a:br>
                      <a:r>
                        <a:rPr lang="en-US" sz="1200" dirty="0"/>
                        <a:t>StringBuilder append(int i)</a:t>
                      </a:r>
                      <a:br>
                        <a:rPr lang="en-US" sz="1200" dirty="0"/>
                      </a:br>
                      <a:r>
                        <a:rPr lang="en-US" sz="1200" dirty="0"/>
                        <a:t>StringBuilder append(long lng)</a:t>
                      </a:r>
                      <a:br>
                        <a:rPr lang="en-US" sz="1200" dirty="0"/>
                      </a:br>
                      <a:r>
                        <a:rPr lang="en-US" sz="1200" dirty="0"/>
                        <a:t>StringBuilder append(Object obj)</a:t>
                      </a:r>
                      <a:br>
                        <a:rPr lang="en-US" sz="1200" dirty="0"/>
                      </a:br>
                      <a:r>
                        <a:rPr lang="en-US" sz="1200" dirty="0"/>
                        <a:t>StringBuilder append(String s)</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Appends the argument to this string builder. The data is converted to a string before the append operation takes place.</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dirty="0"/>
                        <a:t>StringBuilder delete(int start, int end)</a:t>
                      </a:r>
                      <a:br>
                        <a:rPr lang="en-US" sz="1200" dirty="0"/>
                      </a:br>
                      <a:r>
                        <a:rPr lang="en-US" sz="1200" dirty="0"/>
                        <a:t>StringBuilder deleteCharAt(int index)</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The first method deletes the subsequence from start to end-1 (inclusive) in the StringBuilder's char sequence. The second method deletes the character located at index.</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846662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810000" y="35739"/>
            <a:ext cx="1219199"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StringBuilder</a:t>
            </a:r>
          </a:p>
        </p:txBody>
      </p:sp>
      <p:sp>
        <p:nvSpPr>
          <p:cNvPr id="5" name="AutoShape 2" descr="save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162208642"/>
              </p:ext>
            </p:extLst>
          </p:nvPr>
        </p:nvGraphicFramePr>
        <p:xfrm>
          <a:off x="307974" y="482600"/>
          <a:ext cx="8531226" cy="3459480"/>
        </p:xfrm>
        <a:graphic>
          <a:graphicData uri="http://schemas.openxmlformats.org/drawingml/2006/table">
            <a:tbl>
              <a:tblPr firstRow="1" bandRow="1">
                <a:tableStyleId>{69012ECD-51FC-41F1-AA8D-1B2483CD663E}</a:tableStyleId>
              </a:tblPr>
              <a:tblGrid>
                <a:gridCol w="3654426"/>
                <a:gridCol w="4876800"/>
              </a:tblGrid>
              <a:tr h="370840">
                <a:tc>
                  <a:txBody>
                    <a:bodyPr/>
                    <a:lstStyle/>
                    <a:p>
                      <a:r>
                        <a:rPr lang="en-US" sz="1200" kern="1200" dirty="0" smtClean="0">
                          <a:effectLst/>
                        </a:rPr>
                        <a:t>Method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kern="1200" dirty="0" smtClean="0">
                          <a:effectLst/>
                        </a:rPr>
                        <a:t>Description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dirty="0"/>
                        <a:t>StringBuilder insert(int offset, boolean b)</a:t>
                      </a:r>
                      <a:br>
                        <a:rPr lang="en-US" sz="1200" dirty="0"/>
                      </a:br>
                      <a:r>
                        <a:rPr lang="en-US" sz="1200" dirty="0"/>
                        <a:t>StringBuilder insert(int offset, char c)</a:t>
                      </a:r>
                      <a:br>
                        <a:rPr lang="en-US" sz="1200" dirty="0"/>
                      </a:br>
                      <a:r>
                        <a:rPr lang="en-US" sz="1200" dirty="0"/>
                        <a:t>StringBuilder insert(int offset, char[] str)</a:t>
                      </a:r>
                      <a:br>
                        <a:rPr lang="en-US" sz="1200" dirty="0"/>
                      </a:br>
                      <a:r>
                        <a:rPr lang="en-US" sz="1200" dirty="0"/>
                        <a:t>StringBuilder insert(int index, char[] str, int offset, int len)</a:t>
                      </a:r>
                      <a:br>
                        <a:rPr lang="en-US" sz="1200" dirty="0"/>
                      </a:br>
                      <a:r>
                        <a:rPr lang="en-US" sz="1200" dirty="0"/>
                        <a:t>StringBuilder insert(int offset, double d)</a:t>
                      </a:r>
                      <a:br>
                        <a:rPr lang="en-US" sz="1200" dirty="0"/>
                      </a:br>
                      <a:r>
                        <a:rPr lang="en-US" sz="1200" dirty="0"/>
                        <a:t>StringBuilder insert(int offset, float f)</a:t>
                      </a:r>
                      <a:br>
                        <a:rPr lang="en-US" sz="1200" dirty="0"/>
                      </a:br>
                      <a:r>
                        <a:rPr lang="en-US" sz="1200" dirty="0"/>
                        <a:t>StringBuilder insert(int offset, int i)</a:t>
                      </a:r>
                      <a:br>
                        <a:rPr lang="en-US" sz="1200" dirty="0"/>
                      </a:br>
                      <a:r>
                        <a:rPr lang="en-US" sz="1200" dirty="0"/>
                        <a:t>StringBuilder insert(int offset, long lng)</a:t>
                      </a:r>
                      <a:br>
                        <a:rPr lang="en-US" sz="1200" dirty="0"/>
                      </a:br>
                      <a:r>
                        <a:rPr lang="en-US" sz="1200" dirty="0"/>
                        <a:t>StringBuilder insert(int offset, Object obj)</a:t>
                      </a:r>
                      <a:br>
                        <a:rPr lang="en-US" sz="1200" dirty="0"/>
                      </a:br>
                      <a:r>
                        <a:rPr lang="en-US" sz="1200" dirty="0"/>
                        <a:t>StringBuilder insert(int offset, String s)</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Inserts the second argument into the string builder. The first integer argument indicates the index before which the data is to be inserted. The data is converted to a string before the insert operation takes place.</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dirty="0"/>
                        <a:t>StringBuilder replace(int start, int end, String s)</a:t>
                      </a:r>
                      <a:br>
                        <a:rPr lang="en-US" sz="1200" dirty="0"/>
                      </a:br>
                      <a:r>
                        <a:rPr lang="en-US" sz="1200" dirty="0"/>
                        <a:t>void setCharAt(int index, char c)</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Replaces the specified character(s) in this string builder.</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dirty="0"/>
                        <a:t>StringBuilder reverse()</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Reverses the sequence of characters in this string builder.</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dirty="0"/>
                        <a:t>String toString()</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Returns a string that contains the character sequence in the builder.</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73692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75047</TotalTime>
  <Words>180</Words>
  <Application>Microsoft Office PowerPoint</Application>
  <PresentationFormat>Custom</PresentationFormat>
  <Paragraphs>24</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6880</cp:revision>
  <dcterms:created xsi:type="dcterms:W3CDTF">2006-08-16T00:00:00Z</dcterms:created>
  <dcterms:modified xsi:type="dcterms:W3CDTF">2016-04-05T07:21:47Z</dcterms:modified>
</cp:coreProperties>
</file>