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Checked</a:t>
            </a:r>
            <a:r>
              <a:rPr lang="en-US" sz="1200" dirty="0" smtClean="0"/>
              <a:t> </a:t>
            </a:r>
            <a:r>
              <a:rPr lang="en-US" sz="1200" dirty="0"/>
              <a:t>Exception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975" y="1600200"/>
            <a:ext cx="8531225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Checked exceptions are checked at compile-time. It means if a method is throwing a checked exception then it should handle the exception using</a:t>
            </a:r>
            <a:r>
              <a:rPr lang="en-US" sz="1200" dirty="0">
                <a:solidFill>
                  <a:srgbClr val="C00000"/>
                </a:solidFill>
              </a:rPr>
              <a:t> try-catch block</a:t>
            </a:r>
            <a:r>
              <a:rPr lang="en-US" sz="1200" dirty="0"/>
              <a:t> or it should declare the exception using </a:t>
            </a:r>
            <a:r>
              <a:rPr lang="en-US" sz="1200" dirty="0">
                <a:solidFill>
                  <a:srgbClr val="C00000"/>
                </a:solidFill>
              </a:rPr>
              <a:t>throws keyword</a:t>
            </a:r>
            <a:r>
              <a:rPr lang="en-US" sz="1200" dirty="0"/>
              <a:t>, otherwise the program will give a compilation error. It is named as checked exception because these exceptions are checked at Compile time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We can resolve the checked exception by two 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C00000"/>
                </a:solidFill>
              </a:rPr>
              <a:t>Declare the exception using throws keyword</a:t>
            </a:r>
            <a:r>
              <a:rPr lang="en-US" sz="1200" b="1" dirty="0" smtClean="0">
                <a:solidFill>
                  <a:srgbClr val="C00000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C00000"/>
                </a:solidFill>
              </a:rPr>
              <a:t>Handle them using try-catch blocks.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75232</TotalTime>
  <Words>86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6955</cp:revision>
  <dcterms:created xsi:type="dcterms:W3CDTF">2006-08-16T00:00:00Z</dcterms:created>
  <dcterms:modified xsi:type="dcterms:W3CDTF">2016-04-19T09:45:05Z</dcterms:modified>
</cp:coreProperties>
</file>