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6695" y="24203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1812" y="3276600"/>
            <a:ext cx="198964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MyClass myClass = </a:t>
            </a:r>
            <a:r>
              <a:rPr lang="en-US" sz="1000" b="1" dirty="0"/>
              <a:t>new MyClass</a:t>
            </a:r>
            <a:r>
              <a:rPr lang="en-US" sz="1000" b="1" dirty="0" smtClean="0"/>
              <a:t>();</a:t>
            </a:r>
          </a:p>
          <a:p>
            <a:r>
              <a:rPr lang="en-US" sz="1000" dirty="0"/>
              <a:t>myClass.sayWelcome();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5" y="685800"/>
            <a:ext cx="3543300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685800"/>
            <a:ext cx="3590925" cy="10572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5" name="Straight Arrow Connector 24"/>
          <p:cNvCxnSpPr>
            <a:endCxn id="2" idx="2"/>
          </p:cNvCxnSpPr>
          <p:nvPr/>
        </p:nvCxnSpPr>
        <p:spPr>
          <a:xfrm flipH="1" flipV="1">
            <a:off x="2160805" y="1762125"/>
            <a:ext cx="2411196" cy="13164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2"/>
          </p:cNvCxnSpPr>
          <p:nvPr/>
        </p:nvCxnSpPr>
        <p:spPr>
          <a:xfrm flipV="1">
            <a:off x="4572001" y="1743075"/>
            <a:ext cx="2309812" cy="1335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0579" y="24342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53" y="3078586"/>
            <a:ext cx="3800475" cy="1533525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9" name="Rounded Rectangular Callout 28"/>
          <p:cNvSpPr/>
          <p:nvPr/>
        </p:nvSpPr>
        <p:spPr>
          <a:xfrm>
            <a:off x="276225" y="3676710"/>
            <a:ext cx="2042016" cy="463294"/>
          </a:xfrm>
          <a:prstGeom prst="wedgeRoundRectCallout">
            <a:avLst>
              <a:gd name="adj1" fmla="val 99912"/>
              <a:gd name="adj2" fmla="val 200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We </a:t>
            </a:r>
            <a:r>
              <a:rPr lang="en-US" sz="1000" dirty="0"/>
              <a:t>can use the </a:t>
            </a:r>
            <a:r>
              <a:rPr lang="en-US" sz="1000" b="1" dirty="0"/>
              <a:t>super</a:t>
            </a:r>
            <a:r>
              <a:rPr lang="en-US" sz="1000" dirty="0"/>
              <a:t> keyword to invoke a default method in both classes and interfaces.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72413</TotalTime>
  <Words>17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6009</cp:revision>
  <dcterms:created xsi:type="dcterms:W3CDTF">2006-08-16T00:00:00Z</dcterms:created>
  <dcterms:modified xsi:type="dcterms:W3CDTF">2015-12-15T08:18:27Z</dcterms:modified>
</cp:coreProperties>
</file>