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25" r:id="rId2"/>
    <p:sldId id="423" r:id="rId3"/>
    <p:sldId id="424" r:id="rId4"/>
    <p:sldId id="427" r:id="rId5"/>
    <p:sldId id="428" r:id="rId6"/>
    <p:sldId id="426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38ACE-DFFC-4614-9F5E-D8C015AE71E1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F50F4D8-EBBC-495A-995F-EA1365FACB58}">
      <dgm:prSet phldrT="[Text]" custT="1"/>
      <dgm:spPr/>
      <dgm:t>
        <a:bodyPr/>
        <a:lstStyle/>
        <a:p>
          <a:r>
            <a:rPr lang="en-US" sz="1600" b="0" i="0" dirty="0" smtClean="0"/>
            <a:t>Reader</a:t>
          </a:r>
          <a:endParaRPr lang="en-US" sz="1600" dirty="0"/>
        </a:p>
      </dgm:t>
    </dgm:pt>
    <dgm:pt modelId="{FE5A5E38-AA61-4B22-89B5-DBB3C29CFCEF}" type="parTrans" cxnId="{0228DF13-8486-4804-853F-E0F97028294E}">
      <dgm:prSet/>
      <dgm:spPr/>
      <dgm:t>
        <a:bodyPr/>
        <a:lstStyle/>
        <a:p>
          <a:endParaRPr lang="en-US"/>
        </a:p>
      </dgm:t>
    </dgm:pt>
    <dgm:pt modelId="{4FA6145B-9B57-4AC7-A0EF-83248CBA98B7}" type="sibTrans" cxnId="{0228DF13-8486-4804-853F-E0F97028294E}">
      <dgm:prSet/>
      <dgm:spPr/>
      <dgm:t>
        <a:bodyPr/>
        <a:lstStyle/>
        <a:p>
          <a:endParaRPr lang="en-US"/>
        </a:p>
      </dgm:t>
    </dgm:pt>
    <dgm:pt modelId="{3B7B0056-C62B-479B-A17F-F9DB8E25FB10}">
      <dgm:prSet phldrT="[Text]" custT="1"/>
      <dgm:spPr/>
      <dgm:t>
        <a:bodyPr/>
        <a:lstStyle/>
        <a:p>
          <a:r>
            <a:rPr lang="en-US" sz="1600" dirty="0" smtClean="0"/>
            <a:t>InputStreamReader</a:t>
          </a:r>
          <a:endParaRPr lang="en-US" sz="1600" dirty="0"/>
        </a:p>
      </dgm:t>
    </dgm:pt>
    <dgm:pt modelId="{D02A9230-39D1-4915-862A-CD48ABD2E6A6}" type="parTrans" cxnId="{DDEAEA2A-BB43-41CA-9BD0-FF8A14620209}">
      <dgm:prSet/>
      <dgm:spPr/>
      <dgm:t>
        <a:bodyPr/>
        <a:lstStyle/>
        <a:p>
          <a:endParaRPr lang="en-US"/>
        </a:p>
      </dgm:t>
    </dgm:pt>
    <dgm:pt modelId="{55C83962-DD91-4201-B571-7F6A669CF3A8}" type="sibTrans" cxnId="{DDEAEA2A-BB43-41CA-9BD0-FF8A14620209}">
      <dgm:prSet/>
      <dgm:spPr/>
      <dgm:t>
        <a:bodyPr/>
        <a:lstStyle/>
        <a:p>
          <a:endParaRPr lang="en-US"/>
        </a:p>
      </dgm:t>
    </dgm:pt>
    <dgm:pt modelId="{1DFAEF47-3EE9-4B7C-8ADC-6D2B4EDBDA6A}">
      <dgm:prSet custT="1"/>
      <dgm:spPr/>
      <dgm:t>
        <a:bodyPr/>
        <a:lstStyle/>
        <a:p>
          <a:r>
            <a:rPr lang="en-US" sz="1600" b="0" i="0" dirty="0" smtClean="0"/>
            <a:t>FileReader</a:t>
          </a:r>
          <a:endParaRPr lang="en-US" sz="1600" b="0" dirty="0"/>
        </a:p>
      </dgm:t>
    </dgm:pt>
    <dgm:pt modelId="{D78D4351-E8D3-46A6-9BBA-3DF4B880AB73}" type="parTrans" cxnId="{320ABC13-50F0-4CD6-A4F6-0C54C630FEAE}">
      <dgm:prSet/>
      <dgm:spPr/>
      <dgm:t>
        <a:bodyPr/>
        <a:lstStyle/>
        <a:p>
          <a:endParaRPr lang="en-US"/>
        </a:p>
      </dgm:t>
    </dgm:pt>
    <dgm:pt modelId="{E784FF9D-21AF-43CF-94C2-6BE7BB2A139F}" type="sibTrans" cxnId="{320ABC13-50F0-4CD6-A4F6-0C54C630FEAE}">
      <dgm:prSet/>
      <dgm:spPr/>
      <dgm:t>
        <a:bodyPr/>
        <a:lstStyle/>
        <a:p>
          <a:endParaRPr lang="en-US"/>
        </a:p>
      </dgm:t>
    </dgm:pt>
    <dgm:pt modelId="{97BFDB70-5BBE-4C28-8BF8-C413889CEDD7}" type="pres">
      <dgm:prSet presAssocID="{3ED38ACE-DFFC-4614-9F5E-D8C015AE71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E0323D-98E1-4EFA-A5D9-357946EEFF73}" type="pres">
      <dgm:prSet presAssocID="{BF50F4D8-EBBC-495A-995F-EA1365FACB58}" presName="hierRoot1" presStyleCnt="0">
        <dgm:presLayoutVars>
          <dgm:hierBranch val="init"/>
        </dgm:presLayoutVars>
      </dgm:prSet>
      <dgm:spPr/>
    </dgm:pt>
    <dgm:pt modelId="{078F054A-A0AB-4836-853F-6F5B2120719C}" type="pres">
      <dgm:prSet presAssocID="{BF50F4D8-EBBC-495A-995F-EA1365FACB58}" presName="rootComposite1" presStyleCnt="0"/>
      <dgm:spPr/>
    </dgm:pt>
    <dgm:pt modelId="{E2220CD3-3A90-4AA2-8404-779970AC908F}" type="pres">
      <dgm:prSet presAssocID="{BF50F4D8-EBBC-495A-995F-EA1365FACB5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0C7719-29D8-49AA-9F11-6B4E7FD831FA}" type="pres">
      <dgm:prSet presAssocID="{BF50F4D8-EBBC-495A-995F-EA1365FACB58}" presName="rootConnector1" presStyleLbl="node1" presStyleIdx="0" presStyleCnt="0"/>
      <dgm:spPr/>
    </dgm:pt>
    <dgm:pt modelId="{230D212C-BACC-4296-A21F-9F1D00D1B344}" type="pres">
      <dgm:prSet presAssocID="{BF50F4D8-EBBC-495A-995F-EA1365FACB58}" presName="hierChild2" presStyleCnt="0"/>
      <dgm:spPr/>
    </dgm:pt>
    <dgm:pt modelId="{606516B0-239A-4DEB-B8F1-F79AE7A1F439}" type="pres">
      <dgm:prSet presAssocID="{D02A9230-39D1-4915-862A-CD48ABD2E6A6}" presName="Name37" presStyleLbl="parChTrans1D2" presStyleIdx="0" presStyleCnt="1"/>
      <dgm:spPr/>
    </dgm:pt>
    <dgm:pt modelId="{F44E8C70-2049-4842-8013-25E206D33C46}" type="pres">
      <dgm:prSet presAssocID="{3B7B0056-C62B-479B-A17F-F9DB8E25FB10}" presName="hierRoot2" presStyleCnt="0">
        <dgm:presLayoutVars>
          <dgm:hierBranch val="init"/>
        </dgm:presLayoutVars>
      </dgm:prSet>
      <dgm:spPr/>
    </dgm:pt>
    <dgm:pt modelId="{5E38A6BA-47DC-4594-88FA-8D871714F7D9}" type="pres">
      <dgm:prSet presAssocID="{3B7B0056-C62B-479B-A17F-F9DB8E25FB10}" presName="rootComposite" presStyleCnt="0"/>
      <dgm:spPr/>
    </dgm:pt>
    <dgm:pt modelId="{3E288A85-62F4-4420-8364-77F71CD493E1}" type="pres">
      <dgm:prSet presAssocID="{3B7B0056-C62B-479B-A17F-F9DB8E25FB1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9945C0-E46E-4496-BB79-7E12979682D3}" type="pres">
      <dgm:prSet presAssocID="{3B7B0056-C62B-479B-A17F-F9DB8E25FB10}" presName="rootConnector" presStyleLbl="node2" presStyleIdx="0" presStyleCnt="1"/>
      <dgm:spPr/>
    </dgm:pt>
    <dgm:pt modelId="{BE76B040-E916-48F6-A481-2D1B7569FAD3}" type="pres">
      <dgm:prSet presAssocID="{3B7B0056-C62B-479B-A17F-F9DB8E25FB10}" presName="hierChild4" presStyleCnt="0"/>
      <dgm:spPr/>
    </dgm:pt>
    <dgm:pt modelId="{4DAC8153-E3FE-4EB6-A490-00448D311606}" type="pres">
      <dgm:prSet presAssocID="{D78D4351-E8D3-46A6-9BBA-3DF4B880AB73}" presName="Name37" presStyleLbl="parChTrans1D3" presStyleIdx="0" presStyleCnt="1"/>
      <dgm:spPr/>
    </dgm:pt>
    <dgm:pt modelId="{2C5B8CE8-7298-471A-BB24-FE973F02826C}" type="pres">
      <dgm:prSet presAssocID="{1DFAEF47-3EE9-4B7C-8ADC-6D2B4EDBDA6A}" presName="hierRoot2" presStyleCnt="0">
        <dgm:presLayoutVars>
          <dgm:hierBranch val="init"/>
        </dgm:presLayoutVars>
      </dgm:prSet>
      <dgm:spPr/>
    </dgm:pt>
    <dgm:pt modelId="{2EC7AB3E-926E-40E3-80BE-4BC63583EC02}" type="pres">
      <dgm:prSet presAssocID="{1DFAEF47-3EE9-4B7C-8ADC-6D2B4EDBDA6A}" presName="rootComposite" presStyleCnt="0"/>
      <dgm:spPr/>
    </dgm:pt>
    <dgm:pt modelId="{73228324-4433-458E-82D7-D1B907273FD5}" type="pres">
      <dgm:prSet presAssocID="{1DFAEF47-3EE9-4B7C-8ADC-6D2B4EDBDA6A}" presName="rootText" presStyleLbl="node3" presStyleIdx="0" presStyleCnt="1" custLinFactNeighborX="73556" custLinFactNeighborY="-213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5BC030-28B5-472F-9447-6DD5AC4501A1}" type="pres">
      <dgm:prSet presAssocID="{1DFAEF47-3EE9-4B7C-8ADC-6D2B4EDBDA6A}" presName="rootConnector" presStyleLbl="node3" presStyleIdx="0" presStyleCnt="1"/>
      <dgm:spPr/>
    </dgm:pt>
    <dgm:pt modelId="{7F6ADD2B-F193-4D95-88FD-80DE060E0A67}" type="pres">
      <dgm:prSet presAssocID="{1DFAEF47-3EE9-4B7C-8ADC-6D2B4EDBDA6A}" presName="hierChild4" presStyleCnt="0"/>
      <dgm:spPr/>
    </dgm:pt>
    <dgm:pt modelId="{09736EC7-17DF-4D10-9C48-977739BB7ECC}" type="pres">
      <dgm:prSet presAssocID="{1DFAEF47-3EE9-4B7C-8ADC-6D2B4EDBDA6A}" presName="hierChild5" presStyleCnt="0"/>
      <dgm:spPr/>
    </dgm:pt>
    <dgm:pt modelId="{C5C66CE4-026E-47CB-A2FC-3ED9513BCCF2}" type="pres">
      <dgm:prSet presAssocID="{3B7B0056-C62B-479B-A17F-F9DB8E25FB10}" presName="hierChild5" presStyleCnt="0"/>
      <dgm:spPr/>
    </dgm:pt>
    <dgm:pt modelId="{BCE5A176-7C80-46C4-891C-2D2C393BB856}" type="pres">
      <dgm:prSet presAssocID="{BF50F4D8-EBBC-495A-995F-EA1365FACB58}" presName="hierChild3" presStyleCnt="0"/>
      <dgm:spPr/>
    </dgm:pt>
  </dgm:ptLst>
  <dgm:cxnLst>
    <dgm:cxn modelId="{320ABC13-50F0-4CD6-A4F6-0C54C630FEAE}" srcId="{3B7B0056-C62B-479B-A17F-F9DB8E25FB10}" destId="{1DFAEF47-3EE9-4B7C-8ADC-6D2B4EDBDA6A}" srcOrd="0" destOrd="0" parTransId="{D78D4351-E8D3-46A6-9BBA-3DF4B880AB73}" sibTransId="{E784FF9D-21AF-43CF-94C2-6BE7BB2A139F}"/>
    <dgm:cxn modelId="{22464DE9-3F4D-4456-93D2-1EC5FCBBBCA8}" type="presOf" srcId="{BF50F4D8-EBBC-495A-995F-EA1365FACB58}" destId="{E2220CD3-3A90-4AA2-8404-779970AC908F}" srcOrd="0" destOrd="0" presId="urn:microsoft.com/office/officeart/2005/8/layout/orgChart1"/>
    <dgm:cxn modelId="{4BF4F9D8-0AE6-4DD0-AAC1-63590CB97A1F}" type="presOf" srcId="{D78D4351-E8D3-46A6-9BBA-3DF4B880AB73}" destId="{4DAC8153-E3FE-4EB6-A490-00448D311606}" srcOrd="0" destOrd="0" presId="urn:microsoft.com/office/officeart/2005/8/layout/orgChart1"/>
    <dgm:cxn modelId="{77C52557-E254-4B38-82F7-76BA630F50FF}" type="presOf" srcId="{D02A9230-39D1-4915-862A-CD48ABD2E6A6}" destId="{606516B0-239A-4DEB-B8F1-F79AE7A1F439}" srcOrd="0" destOrd="0" presId="urn:microsoft.com/office/officeart/2005/8/layout/orgChart1"/>
    <dgm:cxn modelId="{33C1A6E8-8856-44DA-8DAE-A1CB0A691571}" type="presOf" srcId="{1DFAEF47-3EE9-4B7C-8ADC-6D2B4EDBDA6A}" destId="{EB5BC030-28B5-472F-9447-6DD5AC4501A1}" srcOrd="1" destOrd="0" presId="urn:microsoft.com/office/officeart/2005/8/layout/orgChart1"/>
    <dgm:cxn modelId="{5F5BC1A4-057C-4365-A781-BAABC8183A53}" type="presOf" srcId="{BF50F4D8-EBBC-495A-995F-EA1365FACB58}" destId="{B20C7719-29D8-49AA-9F11-6B4E7FD831FA}" srcOrd="1" destOrd="0" presId="urn:microsoft.com/office/officeart/2005/8/layout/orgChart1"/>
    <dgm:cxn modelId="{11C9CC1C-BE1A-485A-B11E-343FAD9DE360}" type="presOf" srcId="{3ED38ACE-DFFC-4614-9F5E-D8C015AE71E1}" destId="{97BFDB70-5BBE-4C28-8BF8-C413889CEDD7}" srcOrd="0" destOrd="0" presId="urn:microsoft.com/office/officeart/2005/8/layout/orgChart1"/>
    <dgm:cxn modelId="{0228DF13-8486-4804-853F-E0F97028294E}" srcId="{3ED38ACE-DFFC-4614-9F5E-D8C015AE71E1}" destId="{BF50F4D8-EBBC-495A-995F-EA1365FACB58}" srcOrd="0" destOrd="0" parTransId="{FE5A5E38-AA61-4B22-89B5-DBB3C29CFCEF}" sibTransId="{4FA6145B-9B57-4AC7-A0EF-83248CBA98B7}"/>
    <dgm:cxn modelId="{5836BF55-3981-48DE-8154-B42D06250C3C}" type="presOf" srcId="{3B7B0056-C62B-479B-A17F-F9DB8E25FB10}" destId="{3E288A85-62F4-4420-8364-77F71CD493E1}" srcOrd="0" destOrd="0" presId="urn:microsoft.com/office/officeart/2005/8/layout/orgChart1"/>
    <dgm:cxn modelId="{DDEAEA2A-BB43-41CA-9BD0-FF8A14620209}" srcId="{BF50F4D8-EBBC-495A-995F-EA1365FACB58}" destId="{3B7B0056-C62B-479B-A17F-F9DB8E25FB10}" srcOrd="0" destOrd="0" parTransId="{D02A9230-39D1-4915-862A-CD48ABD2E6A6}" sibTransId="{55C83962-DD91-4201-B571-7F6A669CF3A8}"/>
    <dgm:cxn modelId="{C63C9E14-F068-4059-AF16-EDDFF920F55D}" type="presOf" srcId="{1DFAEF47-3EE9-4B7C-8ADC-6D2B4EDBDA6A}" destId="{73228324-4433-458E-82D7-D1B907273FD5}" srcOrd="0" destOrd="0" presId="urn:microsoft.com/office/officeart/2005/8/layout/orgChart1"/>
    <dgm:cxn modelId="{D71623C6-97D0-4649-8284-92A09F76A2B5}" type="presOf" srcId="{3B7B0056-C62B-479B-A17F-F9DB8E25FB10}" destId="{6D9945C0-E46E-4496-BB79-7E12979682D3}" srcOrd="1" destOrd="0" presId="urn:microsoft.com/office/officeart/2005/8/layout/orgChart1"/>
    <dgm:cxn modelId="{40D7DFA9-B4B8-4842-8823-80F967914029}" type="presParOf" srcId="{97BFDB70-5BBE-4C28-8BF8-C413889CEDD7}" destId="{0FE0323D-98E1-4EFA-A5D9-357946EEFF73}" srcOrd="0" destOrd="0" presId="urn:microsoft.com/office/officeart/2005/8/layout/orgChart1"/>
    <dgm:cxn modelId="{8E50800E-1D45-49A2-B46C-656522404A31}" type="presParOf" srcId="{0FE0323D-98E1-4EFA-A5D9-357946EEFF73}" destId="{078F054A-A0AB-4836-853F-6F5B2120719C}" srcOrd="0" destOrd="0" presId="urn:microsoft.com/office/officeart/2005/8/layout/orgChart1"/>
    <dgm:cxn modelId="{A798C7DB-7155-481B-A0F8-15F7FDED8D48}" type="presParOf" srcId="{078F054A-A0AB-4836-853F-6F5B2120719C}" destId="{E2220CD3-3A90-4AA2-8404-779970AC908F}" srcOrd="0" destOrd="0" presId="urn:microsoft.com/office/officeart/2005/8/layout/orgChart1"/>
    <dgm:cxn modelId="{88F0B16F-E00C-4083-824B-C05944F1B6F3}" type="presParOf" srcId="{078F054A-A0AB-4836-853F-6F5B2120719C}" destId="{B20C7719-29D8-49AA-9F11-6B4E7FD831FA}" srcOrd="1" destOrd="0" presId="urn:microsoft.com/office/officeart/2005/8/layout/orgChart1"/>
    <dgm:cxn modelId="{ECB341DD-1C87-4ED8-BDA7-12D34D98C52C}" type="presParOf" srcId="{0FE0323D-98E1-4EFA-A5D9-357946EEFF73}" destId="{230D212C-BACC-4296-A21F-9F1D00D1B344}" srcOrd="1" destOrd="0" presId="urn:microsoft.com/office/officeart/2005/8/layout/orgChart1"/>
    <dgm:cxn modelId="{6D04A556-4D22-468E-8932-18B1133B535A}" type="presParOf" srcId="{230D212C-BACC-4296-A21F-9F1D00D1B344}" destId="{606516B0-239A-4DEB-B8F1-F79AE7A1F439}" srcOrd="0" destOrd="0" presId="urn:microsoft.com/office/officeart/2005/8/layout/orgChart1"/>
    <dgm:cxn modelId="{28BB2C6D-4FE4-48B3-AA4B-962EAC5C59AD}" type="presParOf" srcId="{230D212C-BACC-4296-A21F-9F1D00D1B344}" destId="{F44E8C70-2049-4842-8013-25E206D33C46}" srcOrd="1" destOrd="0" presId="urn:microsoft.com/office/officeart/2005/8/layout/orgChart1"/>
    <dgm:cxn modelId="{4ED3D350-C088-4713-9ED0-321B81E0AFA3}" type="presParOf" srcId="{F44E8C70-2049-4842-8013-25E206D33C46}" destId="{5E38A6BA-47DC-4594-88FA-8D871714F7D9}" srcOrd="0" destOrd="0" presId="urn:microsoft.com/office/officeart/2005/8/layout/orgChart1"/>
    <dgm:cxn modelId="{8430BA6D-C986-4A03-9886-E56E1121724E}" type="presParOf" srcId="{5E38A6BA-47DC-4594-88FA-8D871714F7D9}" destId="{3E288A85-62F4-4420-8364-77F71CD493E1}" srcOrd="0" destOrd="0" presId="urn:microsoft.com/office/officeart/2005/8/layout/orgChart1"/>
    <dgm:cxn modelId="{D3C34811-BE1F-49EF-87D5-3C2FEE411FF9}" type="presParOf" srcId="{5E38A6BA-47DC-4594-88FA-8D871714F7D9}" destId="{6D9945C0-E46E-4496-BB79-7E12979682D3}" srcOrd="1" destOrd="0" presId="urn:microsoft.com/office/officeart/2005/8/layout/orgChart1"/>
    <dgm:cxn modelId="{66DCD0EB-2534-4AF1-A445-09079E172F6E}" type="presParOf" srcId="{F44E8C70-2049-4842-8013-25E206D33C46}" destId="{BE76B040-E916-48F6-A481-2D1B7569FAD3}" srcOrd="1" destOrd="0" presId="urn:microsoft.com/office/officeart/2005/8/layout/orgChart1"/>
    <dgm:cxn modelId="{844BE104-3BF0-4177-8D06-BA6257D88D5E}" type="presParOf" srcId="{BE76B040-E916-48F6-A481-2D1B7569FAD3}" destId="{4DAC8153-E3FE-4EB6-A490-00448D311606}" srcOrd="0" destOrd="0" presId="urn:microsoft.com/office/officeart/2005/8/layout/orgChart1"/>
    <dgm:cxn modelId="{2ECBDCBE-BE30-4348-ADBF-167DC4E10B24}" type="presParOf" srcId="{BE76B040-E916-48F6-A481-2D1B7569FAD3}" destId="{2C5B8CE8-7298-471A-BB24-FE973F02826C}" srcOrd="1" destOrd="0" presId="urn:microsoft.com/office/officeart/2005/8/layout/orgChart1"/>
    <dgm:cxn modelId="{78D6829D-44E3-439E-B1C0-0EF1053546EE}" type="presParOf" srcId="{2C5B8CE8-7298-471A-BB24-FE973F02826C}" destId="{2EC7AB3E-926E-40E3-80BE-4BC63583EC02}" srcOrd="0" destOrd="0" presId="urn:microsoft.com/office/officeart/2005/8/layout/orgChart1"/>
    <dgm:cxn modelId="{DFDBC239-CAA8-44BF-A6A0-B75E0833A47C}" type="presParOf" srcId="{2EC7AB3E-926E-40E3-80BE-4BC63583EC02}" destId="{73228324-4433-458E-82D7-D1B907273FD5}" srcOrd="0" destOrd="0" presId="urn:microsoft.com/office/officeart/2005/8/layout/orgChart1"/>
    <dgm:cxn modelId="{F3572D28-3A2B-4F41-B8B3-A2215A4DBCC9}" type="presParOf" srcId="{2EC7AB3E-926E-40E3-80BE-4BC63583EC02}" destId="{EB5BC030-28B5-472F-9447-6DD5AC4501A1}" srcOrd="1" destOrd="0" presId="urn:microsoft.com/office/officeart/2005/8/layout/orgChart1"/>
    <dgm:cxn modelId="{699F377E-131B-43CA-A4CB-F3F15AD26D76}" type="presParOf" srcId="{2C5B8CE8-7298-471A-BB24-FE973F02826C}" destId="{7F6ADD2B-F193-4D95-88FD-80DE060E0A67}" srcOrd="1" destOrd="0" presId="urn:microsoft.com/office/officeart/2005/8/layout/orgChart1"/>
    <dgm:cxn modelId="{0A0ACFA7-1613-4A6F-BD1B-FD9C19762714}" type="presParOf" srcId="{2C5B8CE8-7298-471A-BB24-FE973F02826C}" destId="{09736EC7-17DF-4D10-9C48-977739BB7ECC}" srcOrd="2" destOrd="0" presId="urn:microsoft.com/office/officeart/2005/8/layout/orgChart1"/>
    <dgm:cxn modelId="{D276361F-E1E9-48B9-969F-D5899439D0D8}" type="presParOf" srcId="{F44E8C70-2049-4842-8013-25E206D33C46}" destId="{C5C66CE4-026E-47CB-A2FC-3ED9513BCCF2}" srcOrd="2" destOrd="0" presId="urn:microsoft.com/office/officeart/2005/8/layout/orgChart1"/>
    <dgm:cxn modelId="{D7AFC4D7-8381-4B18-B224-A4A4B5EF39FE}" type="presParOf" srcId="{0FE0323D-98E1-4EFA-A5D9-357946EEFF73}" destId="{BCE5A176-7C80-46C4-891C-2D2C393BB8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C8153-E3FE-4EB6-A490-00448D311606}">
      <dsp:nvSpPr>
        <dsp:cNvPr id="0" name=""/>
        <dsp:cNvSpPr/>
      </dsp:nvSpPr>
      <dsp:spPr>
        <a:xfrm>
          <a:off x="1938486" y="2560339"/>
          <a:ext cx="1871506" cy="746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713"/>
              </a:lnTo>
              <a:lnTo>
                <a:pt x="1871506" y="74671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516B0-239A-4DEB-B8F1-F79AE7A1F439}">
      <dsp:nvSpPr>
        <dsp:cNvPr id="0" name=""/>
        <dsp:cNvSpPr/>
      </dsp:nvSpPr>
      <dsp:spPr>
        <a:xfrm>
          <a:off x="2738110" y="1059854"/>
          <a:ext cx="91440" cy="443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80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20CD3-3A90-4AA2-8404-779970AC908F}">
      <dsp:nvSpPr>
        <dsp:cNvPr id="0" name=""/>
        <dsp:cNvSpPr/>
      </dsp:nvSpPr>
      <dsp:spPr>
        <a:xfrm>
          <a:off x="1727150" y="3175"/>
          <a:ext cx="2113359" cy="10566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Reader</a:t>
          </a:r>
          <a:endParaRPr lang="en-US" sz="1600" kern="1200" dirty="0"/>
        </a:p>
      </dsp:txBody>
      <dsp:txXfrm>
        <a:off x="1727150" y="3175"/>
        <a:ext cx="2113359" cy="1056679"/>
      </dsp:txXfrm>
    </dsp:sp>
    <dsp:sp modelId="{3E288A85-62F4-4420-8364-77F71CD493E1}">
      <dsp:nvSpPr>
        <dsp:cNvPr id="0" name=""/>
        <dsp:cNvSpPr/>
      </dsp:nvSpPr>
      <dsp:spPr>
        <a:xfrm>
          <a:off x="1727150" y="1503660"/>
          <a:ext cx="2113359" cy="10566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InputStreamReader</a:t>
          </a:r>
          <a:endParaRPr lang="en-US" sz="1600" kern="1200" dirty="0"/>
        </a:p>
      </dsp:txBody>
      <dsp:txXfrm>
        <a:off x="1727150" y="1503660"/>
        <a:ext cx="2113359" cy="1056679"/>
      </dsp:txXfrm>
    </dsp:sp>
    <dsp:sp modelId="{73228324-4433-458E-82D7-D1B907273FD5}">
      <dsp:nvSpPr>
        <dsp:cNvPr id="0" name=""/>
        <dsp:cNvSpPr/>
      </dsp:nvSpPr>
      <dsp:spPr>
        <a:xfrm>
          <a:off x="3809992" y="2778713"/>
          <a:ext cx="2113359" cy="10566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FileReader</a:t>
          </a:r>
          <a:endParaRPr lang="en-US" sz="1600" b="0" kern="1200" dirty="0"/>
        </a:p>
      </dsp:txBody>
      <dsp:txXfrm>
        <a:off x="3809992" y="2778713"/>
        <a:ext cx="2113359" cy="1056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10000" y="14326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FileReader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Folded Corner 1"/>
          <p:cNvSpPr/>
          <p:nvPr/>
        </p:nvSpPr>
        <p:spPr>
          <a:xfrm>
            <a:off x="5943600" y="1228699"/>
            <a:ext cx="22098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847698"/>
            <a:ext cx="77437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yfile.txt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533400" y="1171572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676400" y="2438400"/>
            <a:ext cx="6629400" cy="1066800"/>
          </a:xfrm>
          <a:prstGeom prst="wedgeRoundRectCallout">
            <a:avLst>
              <a:gd name="adj1" fmla="val -16101"/>
              <a:gd name="adj2" fmla="val -11214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dirty="0" smtClean="0">
                <a:solidFill>
                  <a:srgbClr val="C00000"/>
                </a:solidFill>
              </a:rPr>
              <a:t>FileReader</a:t>
            </a:r>
            <a:r>
              <a:rPr lang="en-US" sz="1200" dirty="0" smtClean="0"/>
              <a:t> class is </a:t>
            </a:r>
            <a:r>
              <a:rPr lang="en-US" sz="1200" dirty="0"/>
              <a:t>used to </a:t>
            </a:r>
            <a:r>
              <a:rPr lang="en-US" sz="1200" dirty="0" smtClean="0"/>
              <a:t> read </a:t>
            </a:r>
            <a:r>
              <a:rPr lang="en-US" sz="1200" dirty="0"/>
              <a:t>data from text files.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FileReader</a:t>
            </a:r>
            <a:r>
              <a:rPr lang="en-US" sz="1200" dirty="0"/>
              <a:t> is meant for reading streams of characters. For reading streams of raw bytes, consider using a </a:t>
            </a:r>
            <a:r>
              <a:rPr lang="en-US" sz="1200" dirty="0">
                <a:solidFill>
                  <a:srgbClr val="C00000"/>
                </a:solidFill>
              </a:rPr>
              <a:t>FileInputStream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77941" y="1189022"/>
            <a:ext cx="49616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6" name="Left Arrow 5"/>
          <p:cNvSpPr/>
          <p:nvPr/>
        </p:nvSpPr>
        <p:spPr>
          <a:xfrm>
            <a:off x="2286000" y="1524000"/>
            <a:ext cx="3505200" cy="3048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0" y="14326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FileReader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64402520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14326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FileReader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3190875" cy="19431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971800"/>
            <a:ext cx="4800600" cy="1800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14326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FileReader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500062"/>
            <a:ext cx="5238750" cy="771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9725"/>
            <a:ext cx="7621587" cy="2895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06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14326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FileReader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47675"/>
            <a:ext cx="4133850" cy="6953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295400"/>
            <a:ext cx="5524500" cy="358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080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https://docs.oracle.com/javase/8/docs/api/index.html?java/io/FileReader.html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14326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FileReader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702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76779</TotalTime>
  <Words>46</Words>
  <Application>Microsoft Office PowerPoint</Application>
  <PresentationFormat>Custom</PresentationFormat>
  <Paragraphs>23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7393</cp:revision>
  <dcterms:created xsi:type="dcterms:W3CDTF">2006-08-16T00:00:00Z</dcterms:created>
  <dcterms:modified xsi:type="dcterms:W3CDTF">2016-06-17T07:25:25Z</dcterms:modified>
</cp:coreProperties>
</file>