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3" r:id="rId3"/>
    <p:sldId id="424" r:id="rId4"/>
    <p:sldId id="42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Folded Corner 1"/>
          <p:cNvSpPr/>
          <p:nvPr/>
        </p:nvSpPr>
        <p:spPr>
          <a:xfrm>
            <a:off x="5943600" y="1228699"/>
            <a:ext cx="22098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847698"/>
            <a:ext cx="77437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yfile.txt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33400" y="1171572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Flowchart: Terminator 4"/>
          <p:cNvSpPr/>
          <p:nvPr/>
        </p:nvSpPr>
        <p:spPr>
          <a:xfrm>
            <a:off x="2514600" y="1477897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010101011011</a:t>
            </a:r>
            <a:endParaRPr lang="en-US" sz="1200" dirty="0"/>
          </a:p>
        </p:txBody>
      </p:sp>
      <p:sp>
        <p:nvSpPr>
          <p:cNvPr id="9" name="Flowchart: Terminator 8"/>
          <p:cNvSpPr/>
          <p:nvPr/>
        </p:nvSpPr>
        <p:spPr>
          <a:xfrm>
            <a:off x="4267200" y="1458823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010101011011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91000" y="1295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14600" y="1304925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29100" y="1990699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33650" y="2009749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1295400" y="2667000"/>
            <a:ext cx="6629400" cy="1295400"/>
          </a:xfrm>
          <a:prstGeom prst="wedgeRoundRectCallout">
            <a:avLst>
              <a:gd name="adj1" fmla="val -16101"/>
              <a:gd name="adj2" fmla="val -9428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 FileInputStream obtains input bytes from a file in a file system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FileInputStream is meant for reading streams of raw bytes such as image data. For reading streams of characters, consider </a:t>
            </a:r>
            <a:r>
              <a:rPr lang="en-US" sz="1200" dirty="0" smtClean="0"/>
              <a:t>using FileReader.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should be used to read byte-oriented data for example to read image, audio, video etc.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2300" y="979475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2867025" cy="1752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6025"/>
            <a:ext cx="7764463" cy="24003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5969326" cy="44626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https://docs.oracle.com/javase/8/docs/api/java/io/FileInputStream.html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2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76747</TotalTime>
  <Words>27</Words>
  <Application>Microsoft Office PowerPoint</Application>
  <PresentationFormat>Custom</PresentationFormat>
  <Paragraphs>19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7388</cp:revision>
  <dcterms:created xsi:type="dcterms:W3CDTF">2006-08-16T00:00:00Z</dcterms:created>
  <dcterms:modified xsi:type="dcterms:W3CDTF">2016-06-17T06:54:43Z</dcterms:modified>
</cp:coreProperties>
</file>