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5" r:id="rId2"/>
    <p:sldId id="423" r:id="rId3"/>
    <p:sldId id="424" r:id="rId4"/>
    <p:sldId id="42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23851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FileOutputStream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Folded Corner 1"/>
          <p:cNvSpPr/>
          <p:nvPr/>
        </p:nvSpPr>
        <p:spPr>
          <a:xfrm>
            <a:off x="5943600" y="1228699"/>
            <a:ext cx="22098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553200" y="847698"/>
            <a:ext cx="77437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yfile.txt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533400" y="1171572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5" name="Flowchart: Terminator 4"/>
          <p:cNvSpPr/>
          <p:nvPr/>
        </p:nvSpPr>
        <p:spPr>
          <a:xfrm>
            <a:off x="2514600" y="1477897"/>
            <a:ext cx="1295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010101011011</a:t>
            </a:r>
            <a:endParaRPr lang="en-US" sz="1200" dirty="0"/>
          </a:p>
        </p:txBody>
      </p:sp>
      <p:sp>
        <p:nvSpPr>
          <p:cNvPr id="9" name="Flowchart: Terminator 8"/>
          <p:cNvSpPr/>
          <p:nvPr/>
        </p:nvSpPr>
        <p:spPr>
          <a:xfrm>
            <a:off x="4267200" y="1458823"/>
            <a:ext cx="1295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010101011011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33875" y="1304925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1295400" y="2667000"/>
            <a:ext cx="6629400" cy="1600200"/>
          </a:xfrm>
          <a:prstGeom prst="wedgeRoundRectCallout">
            <a:avLst>
              <a:gd name="adj1" fmla="val -7911"/>
              <a:gd name="adj2" fmla="val -8655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file output stream is an output stream for writing data to a File or to a FileDescriptor. Whether or not a file is available or may be created depends upon the underlying platform. Some platforms, in particular, allow a file to be opened for writing by only one FileOutputStream (or other file-writing object) at a time. In such situations the constructors in this class will fail if the file involved is already open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FileOutputStream</a:t>
            </a:r>
            <a:r>
              <a:rPr lang="en-US" sz="1200" dirty="0"/>
              <a:t> is meant for writing streams of raw bytes such as image data. For writing streams of characters, consider using FileWriter.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81275" y="1304925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00550" y="1943048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47950" y="1981174"/>
            <a:ext cx="1162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3900" y="951700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5200" y="23851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FileOutputStream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1"/>
            <a:ext cx="3190875" cy="1447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382000" cy="25753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23851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FileOutputStream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3436"/>
            <a:ext cx="8116887" cy="43613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23851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FileOutputStream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https://docs.oracle.com/javase/8/docs/api/java/io/FileOutputStream.html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2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76755</TotalTime>
  <Words>34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7392</cp:revision>
  <dcterms:created xsi:type="dcterms:W3CDTF">2006-08-16T00:00:00Z</dcterms:created>
  <dcterms:modified xsi:type="dcterms:W3CDTF">2016-06-17T06:57:49Z</dcterms:modified>
</cp:coreProperties>
</file>