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25" r:id="rId2"/>
    <p:sldId id="426" r:id="rId3"/>
    <p:sldId id="427" r:id="rId4"/>
    <p:sldId id="428" r:id="rId5"/>
    <p:sldId id="42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SequenceInputStream class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38100" y="2811370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34" name="Can 33"/>
          <p:cNvSpPr/>
          <p:nvPr/>
        </p:nvSpPr>
        <p:spPr>
          <a:xfrm rot="5400000">
            <a:off x="3066376" y="2300978"/>
            <a:ext cx="725246" cy="1982813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SequenceInputStream</a:t>
            </a:r>
            <a:r>
              <a:rPr lang="en-US" sz="1200" dirty="0"/>
              <a:t> </a:t>
            </a:r>
          </a:p>
        </p:txBody>
      </p:sp>
      <p:sp>
        <p:nvSpPr>
          <p:cNvPr id="36" name="Right Arrow 35"/>
          <p:cNvSpPr/>
          <p:nvPr/>
        </p:nvSpPr>
        <p:spPr>
          <a:xfrm rot="8857413">
            <a:off x="4235176" y="2624780"/>
            <a:ext cx="134374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2493" y="4069876"/>
            <a:ext cx="496161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288343" y="485013"/>
            <a:ext cx="8610600" cy="1220724"/>
          </a:xfrm>
          <a:prstGeom prst="wedgeRoundRectCallout">
            <a:avLst>
              <a:gd name="adj1" fmla="val -13746"/>
              <a:gd name="adj2" fmla="val 1568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 </a:t>
            </a:r>
            <a:r>
              <a:rPr lang="en-US" sz="1200" b="1" dirty="0">
                <a:solidFill>
                  <a:srgbClr val="0070C0"/>
                </a:solidFill>
              </a:rPr>
              <a:t>SequenceInputStream</a:t>
            </a:r>
            <a:r>
              <a:rPr lang="en-US" sz="1200" dirty="0"/>
              <a:t> combines two or more other </a:t>
            </a:r>
            <a:r>
              <a:rPr lang="en-US" sz="1200" dirty="0"/>
              <a:t>InputStream</a:t>
            </a:r>
            <a:r>
              <a:rPr lang="en-US" sz="1200" dirty="0"/>
              <a:t>'s</a:t>
            </a:r>
            <a:r>
              <a:rPr lang="en-US" sz="1200" dirty="0"/>
              <a:t> into one. First </a:t>
            </a:r>
            <a:r>
              <a:rPr lang="en-US" sz="1200" dirty="0" smtClean="0"/>
              <a:t>the </a:t>
            </a:r>
            <a:r>
              <a:rPr lang="en-US" sz="1200" b="1" dirty="0" smtClean="0">
                <a:solidFill>
                  <a:srgbClr val="0070C0"/>
                </a:solidFill>
              </a:rPr>
              <a:t>SequenceInputStream</a:t>
            </a:r>
            <a:r>
              <a:rPr lang="en-US" sz="1200" dirty="0"/>
              <a:t> will read all bytes from the first </a:t>
            </a:r>
            <a:r>
              <a:rPr lang="en-US" sz="1200" dirty="0"/>
              <a:t>InputStream</a:t>
            </a:r>
            <a:r>
              <a:rPr lang="en-US" sz="1200" dirty="0"/>
              <a:t>, then all bytes from the </a:t>
            </a:r>
            <a:r>
              <a:rPr lang="en-US" sz="1200" dirty="0" smtClean="0"/>
              <a:t>second InputStream</a:t>
            </a:r>
            <a:r>
              <a:rPr lang="en-US" sz="1200" dirty="0"/>
              <a:t>. That is the reason it is called a </a:t>
            </a:r>
            <a:r>
              <a:rPr lang="en-US" sz="1200" b="1" i="1" dirty="0">
                <a:solidFill>
                  <a:srgbClr val="0070C0"/>
                </a:solidFill>
              </a:rPr>
              <a:t>SequenceInputStream</a:t>
            </a:r>
            <a:r>
              <a:rPr lang="en-US" sz="1200" dirty="0"/>
              <a:t>, since the </a:t>
            </a:r>
            <a:r>
              <a:rPr lang="en-US" sz="1200" dirty="0"/>
              <a:t>InputStream</a:t>
            </a:r>
            <a:r>
              <a:rPr lang="en-US" sz="1200" dirty="0"/>
              <a:t> instances are read in sequence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b="1" dirty="0">
                <a:solidFill>
                  <a:srgbClr val="0070C0"/>
                </a:solidFill>
              </a:rPr>
              <a:t>SequenceInputStream</a:t>
            </a:r>
            <a:r>
              <a:rPr lang="en-US" sz="1200" dirty="0"/>
              <a:t> class is used to read data from multiple streams. It reads data of streams one by one.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1683695" y="3169034"/>
            <a:ext cx="753897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/>
          <p:cNvSpPr/>
          <p:nvPr/>
        </p:nvSpPr>
        <p:spPr>
          <a:xfrm rot="5400000">
            <a:off x="6115183" y="1524602"/>
            <a:ext cx="725246" cy="198281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 smtClean="0"/>
              <a:t>InputStream[</a:t>
            </a:r>
            <a:r>
              <a:rPr lang="en-US" sz="900" dirty="0" smtClean="0"/>
              <a:t>i.e.FileInputStream</a:t>
            </a:r>
            <a:r>
              <a:rPr lang="en-US" sz="900" dirty="0" smtClean="0"/>
              <a:t>]</a:t>
            </a:r>
            <a:r>
              <a:rPr lang="en-US" sz="900" dirty="0"/>
              <a:t> </a:t>
            </a:r>
          </a:p>
        </p:txBody>
      </p:sp>
      <p:sp>
        <p:nvSpPr>
          <p:cNvPr id="15" name="Can 14"/>
          <p:cNvSpPr/>
          <p:nvPr/>
        </p:nvSpPr>
        <p:spPr>
          <a:xfrm rot="5400000">
            <a:off x="6124708" y="3429487"/>
            <a:ext cx="725246" cy="198281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 smtClean="0"/>
              <a:t>InputStream[</a:t>
            </a:r>
            <a:r>
              <a:rPr lang="en-US" sz="900" dirty="0" smtClean="0"/>
              <a:t>i.e.FileInputStream</a:t>
            </a:r>
            <a:r>
              <a:rPr lang="en-US" sz="900" dirty="0" smtClean="0"/>
              <a:t>]</a:t>
            </a:r>
            <a:r>
              <a:rPr lang="en-US" sz="900" dirty="0"/>
              <a:t> </a:t>
            </a:r>
          </a:p>
        </p:txBody>
      </p:sp>
      <p:sp>
        <p:nvSpPr>
          <p:cNvPr id="16" name="Can 15"/>
          <p:cNvSpPr/>
          <p:nvPr/>
        </p:nvSpPr>
        <p:spPr>
          <a:xfrm rot="5400000">
            <a:off x="6124708" y="2416233"/>
            <a:ext cx="725246" cy="198281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 smtClean="0"/>
              <a:t>InputStream[</a:t>
            </a:r>
            <a:r>
              <a:rPr lang="en-US" sz="900" dirty="0" smtClean="0"/>
              <a:t>i.e.FileInputStream</a:t>
            </a:r>
            <a:r>
              <a:rPr lang="en-US" sz="900" dirty="0" smtClean="0"/>
              <a:t>]</a:t>
            </a:r>
            <a:r>
              <a:rPr lang="en-US" sz="900" dirty="0"/>
              <a:t> 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4343399" y="3216349"/>
            <a:ext cx="1143000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3367589">
            <a:off x="4155188" y="3937700"/>
            <a:ext cx="1514683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58917" y="3422503"/>
            <a:ext cx="496161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6368" y="2377508"/>
            <a:ext cx="496161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3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ttp://image.payloadz.com/products/21499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518" y="210716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image.payloadz.com/products/21499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836" y="30988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://image.payloadz.com/products/21499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836" y="418780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65518" y="1895386"/>
            <a:ext cx="691215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 smtClean="0"/>
              <a:t>myfile1.txt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8207728" y="2884057"/>
            <a:ext cx="691215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 smtClean="0"/>
              <a:t>myfile2.txt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8219846" y="3966254"/>
            <a:ext cx="691215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/>
              <a:t>m</a:t>
            </a:r>
            <a:r>
              <a:rPr lang="en-US" sz="900" dirty="0" smtClean="0"/>
              <a:t>yfile3.txt</a:t>
            </a:r>
            <a:endParaRPr lang="en-US" sz="900" dirty="0"/>
          </a:p>
        </p:txBody>
      </p:sp>
      <p:sp>
        <p:nvSpPr>
          <p:cNvPr id="30" name="Right Arrow 29"/>
          <p:cNvSpPr/>
          <p:nvPr/>
        </p:nvSpPr>
        <p:spPr>
          <a:xfrm rot="10800000">
            <a:off x="7315200" y="2377508"/>
            <a:ext cx="93863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10800000">
            <a:off x="7429500" y="3322398"/>
            <a:ext cx="93863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10800000">
            <a:off x="7429500" y="4346875"/>
            <a:ext cx="97673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SequenceInputStream class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3152775" cy="1800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7431087" cy="1752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748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SequenceInputStream 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676275"/>
            <a:ext cx="8231187" cy="36766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71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SequenceInputStream 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https://docs.oracle.com/javase/8/docs/api/index.html?java/io/SequenceInputStream.html</a:t>
            </a:r>
          </a:p>
        </p:txBody>
      </p:sp>
    </p:spTree>
    <p:extLst>
      <p:ext uri="{BB962C8B-B14F-4D97-AF65-F5344CB8AC3E}">
        <p14:creationId xmlns:p14="http://schemas.microsoft.com/office/powerpoint/2010/main" val="4671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SequenceInputStream 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71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78091</TotalTime>
  <Words>40</Words>
  <Application>Microsoft Office PowerPoint</Application>
  <PresentationFormat>Custom</PresentationFormat>
  <Paragraphs>25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7535</cp:revision>
  <dcterms:created xsi:type="dcterms:W3CDTF">2006-08-16T00:00:00Z</dcterms:created>
  <dcterms:modified xsi:type="dcterms:W3CDTF">2016-07-18T08:15:44Z</dcterms:modified>
</cp:coreProperties>
</file>