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4"/>
  </p:notesMasterIdLst>
  <p:sldIdLst>
    <p:sldId id="425" r:id="rId2"/>
    <p:sldId id="426" r:id="rId3"/>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38" autoAdjust="0"/>
    <p:restoredTop sz="86323" autoAdjust="0"/>
  </p:normalViewPr>
  <p:slideViewPr>
    <p:cSldViewPr>
      <p:cViewPr>
        <p:scale>
          <a:sx n="100" d="100"/>
          <a:sy n="100" d="100"/>
        </p:scale>
        <p:origin x="-642"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10/13/2016</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10/13/2016</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886200" y="21837"/>
            <a:ext cx="13716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RandomAccessFile</a:t>
            </a:r>
          </a:p>
        </p:txBody>
      </p:sp>
      <p:sp>
        <p:nvSpPr>
          <p:cNvPr id="2" name="TextBox 1"/>
          <p:cNvSpPr txBox="1"/>
          <p:nvPr/>
        </p:nvSpPr>
        <p:spPr>
          <a:xfrm>
            <a:off x="460375" y="2524125"/>
            <a:ext cx="8153400" cy="1938992"/>
          </a:xfrm>
          <a:prstGeom prst="rect">
            <a:avLst/>
          </a:prstGeom>
          <a:ln w="3175"/>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200" dirty="0"/>
              <a:t>The United States of America (USA), commonly referred to as the United States (U.S.) or America, is a country composed of 50 states, a federal district, five major self-governing territories, and various possessions.[fn 1] The 48 contiguous states and federal district are in central North America between Canada and Mexico, with the state of Alaska in the northwestern part of North America and the state of Hawaii comprising an archipelago in the mid-Pacific. The territories are scattered about the Pacific Ocean and the Caribbean Sea. At 3.8 million square miles (9.8 million km2)[17] and with over 324 million people, the United States is the world's third largest country by total area (and fourth largest by land area)[fn 2] and the third most populous. It is one of the world's most ethnically diverse and multicultural nations, the product of large-scale immigration from many other countries.[23] The country's capital is Washington, D.C. and its largest city is New York City; other major metropolitan areas include Los Angeles, Chicago, Dallas, San Francisco, Boston, Philadelphia, Houston, Atlanta and Miami. The geography, climate and wildlife of the country are extremely diverse.[24]</a:t>
            </a:r>
          </a:p>
        </p:txBody>
      </p:sp>
      <p:cxnSp>
        <p:nvCxnSpPr>
          <p:cNvPr id="6" name="Straight Arrow Connector 5"/>
          <p:cNvCxnSpPr/>
          <p:nvPr/>
        </p:nvCxnSpPr>
        <p:spPr>
          <a:xfrm flipH="1">
            <a:off x="568325" y="1914525"/>
            <a:ext cx="25400" cy="7620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3931549" y="4566850"/>
            <a:ext cx="774379" cy="276999"/>
          </a:xfrm>
          <a:prstGeom prst="rect">
            <a:avLst/>
          </a:prstGeom>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US" sz="1200" dirty="0"/>
              <a:t>m</a:t>
            </a:r>
            <a:r>
              <a:rPr lang="en-US" sz="1200" dirty="0" smtClean="0"/>
              <a:t>yfile.txt</a:t>
            </a:r>
            <a:endParaRPr lang="en-US" sz="1200" dirty="0"/>
          </a:p>
        </p:txBody>
      </p:sp>
      <p:sp>
        <p:nvSpPr>
          <p:cNvPr id="9" name="TextBox 8"/>
          <p:cNvSpPr txBox="1"/>
          <p:nvPr/>
        </p:nvSpPr>
        <p:spPr>
          <a:xfrm>
            <a:off x="271462" y="457200"/>
            <a:ext cx="8531225" cy="646331"/>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US" sz="1200" dirty="0"/>
              <a:t>Random access file is a special kind of file in Java which allows non-sequential or random access to any location in file. This means you don't need to start from 1st line if you want to read line number 10, you can directly go to line 10 and read. It's similar to array data structure, Just like you can access any element in array by index you can read any content from file by using file pointer</a:t>
            </a:r>
            <a:r>
              <a:rPr lang="en-US" sz="1200" dirty="0" smtClean="0"/>
              <a:t>.</a:t>
            </a:r>
            <a:endParaRPr lang="en-US" sz="1200" dirty="0"/>
          </a:p>
        </p:txBody>
      </p:sp>
    </p:spTree>
    <p:extLst>
      <p:ext uri="{BB962C8B-B14F-4D97-AF65-F5344CB8AC3E}">
        <p14:creationId xmlns:p14="http://schemas.microsoft.com/office/powerpoint/2010/main" val="147216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8" presetClass="path" presetSubtype="0" accel="50000" decel="50000" fill="hold" nodeType="clickEffect">
                                  <p:stCondLst>
                                    <p:cond delay="0"/>
                                  </p:stCondLst>
                                  <p:childTnLst>
                                    <p:animMotion origin="layout" path="M 0.00105 -3.0303E-7 L 0.04011 0.06881 C 0.04896 0.08333 0.054 0.1048 0.054 0.12753 C 0.054 0.15341 0.04896 0.17393 0.04011 0.18845 L 0.00105 0.25758 " pathEditMode="relative" rAng="0" ptsTypes="FffFF">
                                      <p:cBhvr>
                                        <p:cTn id="6" dur="2000" fill="hold"/>
                                        <p:tgtEl>
                                          <p:spTgt spid="6"/>
                                        </p:tgtEl>
                                        <p:attrNameLst>
                                          <p:attrName>ppt_x</p:attrName>
                                          <p:attrName>ppt_y</p:attrName>
                                        </p:attrNameLst>
                                      </p:cBhvr>
                                      <p:rCtr x="2639" y="1287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886200" y="21837"/>
            <a:ext cx="13716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RandomAccessFile</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8462" y="1243012"/>
            <a:ext cx="3267075" cy="2105025"/>
          </a:xfrm>
          <a:prstGeom prst="rect">
            <a:avLst/>
          </a:prstGeom>
          <a:ln/>
        </p:spPr>
        <p:style>
          <a:lnRef idx="1">
            <a:schemeClr val="accent3"/>
          </a:lnRef>
          <a:fillRef idx="2">
            <a:schemeClr val="accent3"/>
          </a:fillRef>
          <a:effectRef idx="1">
            <a:schemeClr val="accent3"/>
          </a:effectRef>
          <a:fontRef idx="minor">
            <a:schemeClr val="dk1"/>
          </a:fontRef>
        </p:style>
      </p:pic>
    </p:spTree>
    <p:extLst>
      <p:ext uri="{BB962C8B-B14F-4D97-AF65-F5344CB8AC3E}">
        <p14:creationId xmlns:p14="http://schemas.microsoft.com/office/powerpoint/2010/main" val="8118211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78477</TotalTime>
  <Words>316</Words>
  <Application>Microsoft Office PowerPoint</Application>
  <PresentationFormat>Custom</PresentationFormat>
  <Paragraphs>7</Paragraphs>
  <Slides>2</Slides>
  <Notes>2</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7670</cp:revision>
  <dcterms:created xsi:type="dcterms:W3CDTF">2006-08-16T00:00:00Z</dcterms:created>
  <dcterms:modified xsi:type="dcterms:W3CDTF">2016-10-13T13:05:51Z</dcterms:modified>
</cp:coreProperties>
</file>