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514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StringBuilder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09160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int codePointAt(int 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at the specified index. The index refers to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values (Unicode code units) and ranges from </a:t>
                      </a:r>
                      <a:r>
                        <a:rPr lang="en-US" sz="1200" dirty="0" smtClean="0"/>
                        <a:t>0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length()- 1.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79295" y="1999565"/>
            <a:ext cx="30545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str = "JAVA";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 </a:t>
            </a:r>
            <a:r>
              <a:rPr lang="en-US" sz="1200" b="1" dirty="0"/>
              <a:t>retval = sb.codePointAt(1</a:t>
            </a:r>
            <a:r>
              <a:rPr lang="en-US" sz="1200" b="1" dirty="0" smtClean="0"/>
              <a:t>); // returns 65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74974</TotalTime>
  <Words>75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6839</cp:revision>
  <dcterms:created xsi:type="dcterms:W3CDTF">2006-08-16T00:00:00Z</dcterms:created>
  <dcterms:modified xsi:type="dcterms:W3CDTF">2016-03-31T11:12:08Z</dcterms:modified>
</cp:coreProperties>
</file>