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26" r:id="rId2"/>
    <p:sldId id="427" r:id="rId3"/>
    <p:sldId id="428" r:id="rId4"/>
    <p:sldId id="429" r:id="rId5"/>
    <p:sldId id="43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zip/DeflaterOutputStrea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util/zip/InflaterInputStrea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1837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Compressing and Decompressing </a:t>
            </a:r>
            <a:r>
              <a:rPr lang="en-US" sz="1200" dirty="0" smtClean="0"/>
              <a:t>File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828675"/>
            <a:ext cx="3044825" cy="21015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438400"/>
            <a:ext cx="5540268" cy="24625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3962399" y="903351"/>
            <a:ext cx="5130693" cy="612648"/>
          </a:xfrm>
          <a:prstGeom prst="wedgeRoundRectCallout">
            <a:avLst>
              <a:gd name="adj1" fmla="val -64646"/>
              <a:gd name="adj2" fmla="val -1244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The DeflaterOutputStream class provide </a:t>
            </a:r>
            <a:r>
              <a:rPr lang="en-US" sz="1200" dirty="0"/>
              <a:t>mechanism to compress </a:t>
            </a:r>
            <a:r>
              <a:rPr lang="en-US" sz="1200" dirty="0" smtClean="0"/>
              <a:t>the </a:t>
            </a:r>
            <a:r>
              <a:rPr lang="en-US" sz="1200" dirty="0"/>
              <a:t>data in the </a:t>
            </a:r>
            <a:r>
              <a:rPr lang="en-US" sz="1200" b="1" dirty="0"/>
              <a:t>deflate compression format</a:t>
            </a:r>
            <a:r>
              <a:rPr lang="en-US" sz="1200" dirty="0" smtClean="0"/>
              <a:t>.</a:t>
            </a:r>
            <a:r>
              <a:rPr lang="en-US" sz="1200" dirty="0"/>
              <a:t> It provides facility to the other compression filters, such as </a:t>
            </a:r>
            <a:r>
              <a:rPr lang="en-US" sz="1200" dirty="0" err="1"/>
              <a:t>GZIPOutputStream</a:t>
            </a:r>
            <a:r>
              <a:rPr lang="en-US" sz="1200" dirty="0"/>
              <a:t>.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1837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Compressing and Decompressing </a:t>
            </a:r>
            <a:r>
              <a:rPr lang="en-US" sz="1200" dirty="0" smtClean="0"/>
              <a:t>File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614363"/>
            <a:ext cx="8164513" cy="3800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4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1837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Compressing and Decompressing </a:t>
            </a:r>
            <a:r>
              <a:rPr lang="en-US" sz="1200" dirty="0" smtClean="0"/>
              <a:t>File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3197225" cy="23979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3" y="3124200"/>
            <a:ext cx="5992813" cy="17716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875988" y="641604"/>
            <a:ext cx="5130693" cy="612648"/>
          </a:xfrm>
          <a:prstGeom prst="wedgeRoundRectCallout">
            <a:avLst>
              <a:gd name="adj1" fmla="val -64646"/>
              <a:gd name="adj2" fmla="val -1244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InflaterInputStream class is used to decompress the file in the </a:t>
            </a:r>
            <a:r>
              <a:rPr lang="en-US" sz="1200" b="1" dirty="0"/>
              <a:t>deflate compression format</a:t>
            </a:r>
            <a:r>
              <a:rPr lang="en-US" sz="1200" dirty="0"/>
              <a:t>. It provides facility to the other decompression filters, such as GZIPInputStream class.</a:t>
            </a:r>
          </a:p>
        </p:txBody>
      </p:sp>
    </p:spTree>
    <p:extLst>
      <p:ext uri="{BB962C8B-B14F-4D97-AF65-F5344CB8AC3E}">
        <p14:creationId xmlns:p14="http://schemas.microsoft.com/office/powerpoint/2010/main" val="204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1837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Compressing and Decompressing </a:t>
            </a:r>
            <a:r>
              <a:rPr lang="en-US" sz="1200" dirty="0" smtClean="0"/>
              <a:t>File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23310"/>
            <a:ext cx="8074025" cy="42400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80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1837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Compressing and Decompressing </a:t>
            </a:r>
            <a:r>
              <a:rPr lang="en-US" sz="1200" dirty="0" smtClean="0"/>
              <a:t>File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622300" y="1447800"/>
            <a:ext cx="8226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https://en.wikipedia.org/wiki/DEFLATE</a:t>
            </a:r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docs.oracle.com/javase/8/docs/api/index.html?java/util/zip/DeflaterOutputStream.html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docs.oracle.com/javase/8/docs/api/index.html?java/util/zip/InflaterInputStream.html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78756</TotalTime>
  <Words>91</Words>
  <Application>Microsoft Office PowerPoint</Application>
  <PresentationFormat>Custom</PresentationFormat>
  <Paragraphs>18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7722</cp:revision>
  <dcterms:created xsi:type="dcterms:W3CDTF">2006-08-16T00:00:00Z</dcterms:created>
  <dcterms:modified xsi:type="dcterms:W3CDTF">2016-10-19T10:07:03Z</dcterms:modified>
</cp:coreProperties>
</file>