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0861" y="12314"/>
            <a:ext cx="22432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setLength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82732"/>
              </p:ext>
            </p:extLst>
          </p:nvPr>
        </p:nvGraphicFramePr>
        <p:xfrm>
          <a:off x="519135" y="457200"/>
          <a:ext cx="8170646" cy="191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void setLength(int newLength)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Sets the length of the character sequence. The sequence is changed to a new character sequence whose length is specified by the argument.</a:t>
                      </a:r>
                    </a:p>
                    <a:p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dirty="0" smtClean="0"/>
                        <a:t>If the newLength argument is greater than or equal to the current length, sufficient null characters ('\u0000') are appended so that length becomes the newLength argument.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if the newLength argument is less than the current length, the length is changed to the specified length.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0781" y="3200399"/>
            <a:ext cx="263636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String </a:t>
            </a:r>
            <a:r>
              <a:rPr lang="en-US" sz="1200" dirty="0"/>
              <a:t>str</a:t>
            </a:r>
            <a:r>
              <a:rPr lang="en-US" sz="1200" dirty="0"/>
              <a:t> = "Welcome";</a:t>
            </a:r>
          </a:p>
          <a:p>
            <a:r>
              <a:rPr lang="en-US" sz="1200" dirty="0"/>
              <a:t>StringBuffer</a:t>
            </a:r>
            <a:r>
              <a:rPr lang="en-US" sz="1200" dirty="0"/>
              <a:t> sb = </a:t>
            </a:r>
            <a:r>
              <a:rPr lang="en-US" sz="1200" b="1" dirty="0"/>
              <a:t>new </a:t>
            </a:r>
            <a:r>
              <a:rPr lang="en-US" sz="1200" b="1" dirty="0"/>
              <a:t>StringBuffer</a:t>
            </a:r>
            <a:r>
              <a:rPr lang="en-US" sz="1200" b="1" dirty="0"/>
              <a:t>(</a:t>
            </a:r>
            <a:r>
              <a:rPr lang="en-US" sz="1200" b="1" dirty="0"/>
              <a:t>str</a:t>
            </a:r>
            <a:r>
              <a:rPr lang="en-US" sz="1200" b="1" dirty="0" smtClean="0"/>
              <a:t>);</a:t>
            </a:r>
          </a:p>
          <a:p>
            <a:r>
              <a:rPr lang="en-US" sz="1200" dirty="0"/>
              <a:t>sb.setLength</a:t>
            </a:r>
            <a:r>
              <a:rPr lang="en-US" sz="1200" dirty="0"/>
              <a:t>(3</a:t>
            </a:r>
            <a:r>
              <a:rPr lang="en-US" sz="1200" dirty="0" smtClean="0"/>
              <a:t>); // sb</a:t>
            </a:r>
            <a:r>
              <a:rPr lang="en-US" sz="1200" dirty="0"/>
              <a:t> </a:t>
            </a:r>
            <a:r>
              <a:rPr lang="en-US" sz="1200" dirty="0" smtClean="0"/>
              <a:t>= “Wel”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73750</TotalTime>
  <Words>107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6694</cp:revision>
  <dcterms:created xsi:type="dcterms:W3CDTF">2006-08-16T00:00:00Z</dcterms:created>
  <dcterms:modified xsi:type="dcterms:W3CDTF">2016-03-17T08:48:08Z</dcterms:modified>
</cp:coreProperties>
</file>