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3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18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AutoShape 12" descr="http://www.studentsoftheworld.info/sites/family/img/27501_flower.jpg"/>
          <p:cNvSpPr>
            <a:spLocks noChangeAspect="1" noChangeArrowheads="1"/>
          </p:cNvSpPr>
          <p:nvPr/>
        </p:nvSpPr>
        <p:spPr bwMode="auto">
          <a:xfrm>
            <a:off x="73025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62399" y="35738"/>
            <a:ext cx="14478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Evolving Interfaces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2413" y="369023"/>
            <a:ext cx="2799986" cy="2123658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public </a:t>
            </a:r>
            <a:r>
              <a:rPr lang="en-US" sz="1200" b="1" dirty="0">
                <a:solidFill>
                  <a:srgbClr val="FF0000"/>
                </a:solidFill>
              </a:rPr>
              <a:t>interface</a:t>
            </a:r>
            <a:r>
              <a:rPr lang="en-US" sz="1200" b="1" dirty="0"/>
              <a:t> </a:t>
            </a:r>
            <a:r>
              <a:rPr lang="en-US" sz="1200" b="1" dirty="0" smtClean="0"/>
              <a:t>DoIt</a:t>
            </a:r>
            <a:endParaRPr lang="en-US" sz="1200" b="1" dirty="0"/>
          </a:p>
          <a:p>
            <a:r>
              <a:rPr lang="en-US" sz="1200" b="1" dirty="0"/>
              <a:t>{</a:t>
            </a:r>
          </a:p>
          <a:p>
            <a:r>
              <a:rPr lang="en-US" sz="1200" b="1" dirty="0" smtClean="0"/>
              <a:t>    </a:t>
            </a:r>
            <a:r>
              <a:rPr lang="en-US" sz="1200" b="1" dirty="0"/>
              <a:t>void sayHi</a:t>
            </a:r>
            <a:r>
              <a:rPr lang="en-US" sz="1200" b="1" dirty="0" smtClean="0"/>
              <a:t>();</a:t>
            </a:r>
          </a:p>
          <a:p>
            <a:endParaRPr lang="en-US" sz="1200" b="1" dirty="0" smtClean="0"/>
          </a:p>
          <a:p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</a:rPr>
              <a:t>    void  sayBye(); </a:t>
            </a:r>
          </a:p>
          <a:p>
            <a:endParaRPr lang="en-US" sz="1200" b="1" dirty="0">
              <a:solidFill>
                <a:srgbClr val="002060"/>
              </a:solidFill>
            </a:endParaRPr>
          </a:p>
          <a:p>
            <a:r>
              <a:rPr lang="en-US" sz="1200" b="1" dirty="0" smtClean="0"/>
              <a:t>    default void sayBye()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  System.</a:t>
            </a:r>
            <a:r>
              <a:rPr lang="en-US" sz="1200" b="1" i="1" dirty="0" smtClean="0"/>
              <a:t>out.println("bye...");</a:t>
            </a:r>
          </a:p>
          <a:p>
            <a:r>
              <a:rPr lang="en-US" sz="1200" dirty="0" smtClean="0"/>
              <a:t>    }</a:t>
            </a:r>
            <a:endParaRPr lang="en-US" sz="1200" b="1" dirty="0" smtClean="0">
              <a:solidFill>
                <a:srgbClr val="002060"/>
              </a:solidFill>
            </a:endParaRPr>
          </a:p>
          <a:p>
            <a:r>
              <a:rPr lang="en-US" sz="1200" b="1" dirty="0" smtClean="0"/>
              <a:t>}</a:t>
            </a:r>
            <a:endParaRPr lang="en-US" sz="1200" b="1" dirty="0"/>
          </a:p>
        </p:txBody>
      </p:sp>
      <p:sp>
        <p:nvSpPr>
          <p:cNvPr id="19" name="Rectangle 18"/>
          <p:cNvSpPr/>
          <p:nvPr/>
        </p:nvSpPr>
        <p:spPr>
          <a:xfrm>
            <a:off x="1013845" y="3418867"/>
            <a:ext cx="3593609" cy="1323439"/>
          </a:xfrm>
          <a:prstGeom prst="rect">
            <a:avLst/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dirty="0"/>
              <a:t>public class MyClass </a:t>
            </a:r>
            <a:r>
              <a:rPr lang="en-US" sz="1000" b="1" dirty="0">
                <a:solidFill>
                  <a:srgbClr val="FF0000"/>
                </a:solidFill>
              </a:rPr>
              <a:t>implements</a:t>
            </a:r>
            <a:r>
              <a:rPr lang="en-US" sz="1000" b="1" dirty="0"/>
              <a:t> </a:t>
            </a:r>
            <a:r>
              <a:rPr lang="en-US" sz="1000" b="1" dirty="0" smtClean="0"/>
              <a:t>DoIt</a:t>
            </a:r>
            <a:endParaRPr lang="en-US" sz="1000" b="1" dirty="0"/>
          </a:p>
          <a:p>
            <a:r>
              <a:rPr lang="en-US" sz="1000" dirty="0"/>
              <a:t>{</a:t>
            </a:r>
          </a:p>
          <a:p>
            <a:pPr lvl="1"/>
            <a:r>
              <a:rPr lang="en-US" sz="1000" dirty="0" smtClean="0"/>
              <a:t>@</a:t>
            </a:r>
            <a:r>
              <a:rPr lang="en-US" sz="1000" dirty="0"/>
              <a:t>Override</a:t>
            </a:r>
          </a:p>
          <a:p>
            <a:pPr lvl="1"/>
            <a:r>
              <a:rPr lang="en-US" sz="1000" b="1" dirty="0"/>
              <a:t>public void sayHi()</a:t>
            </a:r>
          </a:p>
          <a:p>
            <a:pPr lvl="1"/>
            <a:r>
              <a:rPr lang="en-US" sz="1000" dirty="0"/>
              <a:t>{</a:t>
            </a:r>
          </a:p>
          <a:p>
            <a:pPr lvl="1"/>
            <a:r>
              <a:rPr lang="en-US" sz="1000" dirty="0" smtClean="0"/>
              <a:t>      System.</a:t>
            </a:r>
            <a:r>
              <a:rPr lang="en-US" sz="1000" b="1" i="1" dirty="0" smtClean="0"/>
              <a:t>out.println</a:t>
            </a:r>
            <a:r>
              <a:rPr lang="en-US" sz="1000" b="1" i="1" dirty="0"/>
              <a:t>("Hi..");</a:t>
            </a:r>
          </a:p>
          <a:p>
            <a:pPr lvl="1"/>
            <a:r>
              <a:rPr lang="en-US" sz="1000" dirty="0"/>
              <a:t>}</a:t>
            </a:r>
          </a:p>
          <a:p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2642232" y="2990590"/>
            <a:ext cx="94468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implements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2305399" y="2562313"/>
            <a:ext cx="336833" cy="85655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4267200" y="685799"/>
            <a:ext cx="4191000" cy="1490107"/>
          </a:xfrm>
          <a:prstGeom prst="wedgeRoundRectCallout">
            <a:avLst>
              <a:gd name="adj1" fmla="val -92469"/>
              <a:gd name="adj2" fmla="val -1210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Suppose that, at a later time, you want to add a </a:t>
            </a:r>
            <a:r>
              <a:rPr lang="en-US" sz="1200" dirty="0" smtClean="0"/>
              <a:t>second method to the </a:t>
            </a:r>
            <a:r>
              <a:rPr lang="en-US" sz="1200" b="1" dirty="0" smtClean="0"/>
              <a:t>DoIt </a:t>
            </a:r>
            <a:r>
              <a:rPr lang="en-US" sz="1200" dirty="0" smtClean="0"/>
              <a:t>interface.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make this change, then all classes that implement the old </a:t>
            </a:r>
            <a:r>
              <a:rPr lang="en-US" sz="1200" b="1" dirty="0"/>
              <a:t> </a:t>
            </a:r>
            <a:r>
              <a:rPr lang="en-US" sz="1200" b="1" dirty="0" smtClean="0"/>
              <a:t>DoIt</a:t>
            </a:r>
            <a:r>
              <a:rPr lang="en-US" sz="1200" dirty="0"/>
              <a:t> interface will break because they no longer implement the old interface. Programmers relying on this interface will protest loudly.</a:t>
            </a:r>
          </a:p>
        </p:txBody>
      </p:sp>
      <p:sp>
        <p:nvSpPr>
          <p:cNvPr id="20" name="Rounded Rectangular Callout 19"/>
          <p:cNvSpPr/>
          <p:nvPr/>
        </p:nvSpPr>
        <p:spPr>
          <a:xfrm>
            <a:off x="4800600" y="2812964"/>
            <a:ext cx="4191000" cy="909250"/>
          </a:xfrm>
          <a:prstGeom prst="wedgeRoundRectCallout">
            <a:avLst>
              <a:gd name="adj1" fmla="val -93344"/>
              <a:gd name="adj2" fmla="val -17262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define </a:t>
            </a:r>
            <a:r>
              <a:rPr lang="en-US" sz="1200" dirty="0" smtClean="0"/>
              <a:t>new </a:t>
            </a:r>
            <a:r>
              <a:rPr lang="en-US" sz="1200" dirty="0"/>
              <a:t>methods as </a:t>
            </a:r>
            <a:r>
              <a:rPr lang="en-US" sz="1200" b="1" dirty="0"/>
              <a:t>default</a:t>
            </a:r>
            <a:r>
              <a:rPr lang="en-US" sz="1200" dirty="0"/>
              <a:t> </a:t>
            </a:r>
            <a:r>
              <a:rPr lang="en-US" sz="1200" dirty="0" smtClean="0"/>
              <a:t>methods[We </a:t>
            </a:r>
            <a:r>
              <a:rPr lang="en-US" sz="1200" dirty="0"/>
              <a:t>must provide an implementation for default methods</a:t>
            </a:r>
            <a:r>
              <a:rPr lang="en-US" sz="1200" dirty="0" smtClean="0"/>
              <a:t>], If we </a:t>
            </a:r>
            <a:r>
              <a:rPr lang="en-US" sz="1200" dirty="0"/>
              <a:t>want to add additional methods to an </a:t>
            </a:r>
            <a:r>
              <a:rPr lang="en-US" sz="1200" dirty="0" smtClean="0"/>
              <a:t>interface with out affecting  the existing classes which implements </a:t>
            </a:r>
            <a:r>
              <a:rPr lang="en-US" sz="1200" smtClean="0"/>
              <a:t>the </a:t>
            </a:r>
            <a:r>
              <a:rPr lang="en-US" sz="1200" b="1" smtClean="0"/>
              <a:t>DoIt</a:t>
            </a:r>
            <a:r>
              <a:rPr lang="en-US" sz="1200" smtClean="0"/>
              <a:t> </a:t>
            </a:r>
            <a:r>
              <a:rPr lang="en-US" sz="1200" dirty="0" smtClean="0"/>
              <a:t>interface ,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12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72165</TotalTime>
  <Words>122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5901</cp:revision>
  <dcterms:created xsi:type="dcterms:W3CDTF">2006-08-16T00:00:00Z</dcterms:created>
  <dcterms:modified xsi:type="dcterms:W3CDTF">2015-12-08T11:54:03Z</dcterms:modified>
</cp:coreProperties>
</file>