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591754"/>
            <a:ext cx="3219450" cy="34861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1838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Using this with a Constructor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16154" y="933450"/>
            <a:ext cx="3141445" cy="762000"/>
          </a:xfrm>
          <a:prstGeom prst="wedgeRoundRectCallout">
            <a:avLst>
              <a:gd name="adj1" fmla="val 111501"/>
              <a:gd name="adj2" fmla="val 7116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From within a constructor, you can also use the </a:t>
            </a:r>
            <a:r>
              <a:rPr lang="en-US" sz="1050" b="1" dirty="0"/>
              <a:t>this</a:t>
            </a:r>
            <a:r>
              <a:rPr lang="en-US" sz="1050" dirty="0"/>
              <a:t> keyword to call another constructor in the same class. Doing so is called an </a:t>
            </a:r>
            <a:r>
              <a:rPr lang="en-US" sz="1050" i="1" dirty="0"/>
              <a:t>explicit constructor invocation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704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71943</TotalTime>
  <Words>12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5787</cp:revision>
  <dcterms:created xsi:type="dcterms:W3CDTF">2006-08-16T00:00:00Z</dcterms:created>
  <dcterms:modified xsi:type="dcterms:W3CDTF">2015-11-16T09:17:05Z</dcterms:modified>
</cp:coreProperties>
</file>