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2211779" y="2219325"/>
            <a:ext cx="2667000" cy="16764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43400" y="35739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Concat</a:t>
            </a:r>
            <a:endParaRPr lang="en-US" sz="1200" dirty="0"/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193675" y="990600"/>
            <a:ext cx="4499327" cy="5334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The </a:t>
            </a:r>
            <a:r>
              <a:rPr lang="en-US" sz="1100" b="1" dirty="0"/>
              <a:t>java string </a:t>
            </a:r>
            <a:r>
              <a:rPr lang="en-US" sz="1100" b="1" dirty="0"/>
              <a:t>concat(String str)</a:t>
            </a:r>
            <a:r>
              <a:rPr lang="en-US" sz="1100" dirty="0"/>
              <a:t> method </a:t>
            </a:r>
            <a:r>
              <a:rPr lang="en-US" sz="1100" i="1" dirty="0"/>
              <a:t>combines specified string at the end of this string</a:t>
            </a:r>
            <a:r>
              <a:rPr lang="en-US" sz="1100" dirty="0"/>
              <a:t>. It returns combined string. It is like appending another string.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2608590" y="3223825"/>
            <a:ext cx="66351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“Hello,”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040579" y="3209150"/>
            <a:ext cx="65242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“Peter”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250379" y="3184949"/>
            <a:ext cx="101309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“Hello,Peter”</a:t>
            </a:r>
            <a:endParaRPr lang="en-US" sz="1200" dirty="0"/>
          </a:p>
        </p:txBody>
      </p:sp>
      <p:sp>
        <p:nvSpPr>
          <p:cNvPr id="23" name="Left Brace 22"/>
          <p:cNvSpPr/>
          <p:nvPr/>
        </p:nvSpPr>
        <p:spPr>
          <a:xfrm rot="5400000">
            <a:off x="3395621" y="2213780"/>
            <a:ext cx="608076" cy="13342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83844" y="2371725"/>
            <a:ext cx="1031629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Concatenates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5107379" y="3223825"/>
            <a:ext cx="762000" cy="26232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73562</TotalTime>
  <Words>13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6617</cp:revision>
  <dcterms:created xsi:type="dcterms:W3CDTF">2006-08-16T00:00:00Z</dcterms:created>
  <dcterms:modified xsi:type="dcterms:W3CDTF">2016-02-10T14:27:00Z</dcterms:modified>
</cp:coreProperties>
</file>