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File - </a:t>
            </a:r>
            <a:r>
              <a:rPr lang="en-US" sz="1200" dirty="0"/>
              <a:t>Rename or Move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475" y="1504349"/>
            <a:ext cx="421660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File </a:t>
            </a:r>
            <a:r>
              <a:rPr lang="en-US" sz="1200" dirty="0"/>
              <a:t>file</a:t>
            </a:r>
            <a:r>
              <a:rPr lang="en-US" sz="1200" dirty="0"/>
              <a:t> = </a:t>
            </a:r>
            <a:r>
              <a:rPr lang="en-US" sz="1200" b="1" dirty="0"/>
              <a:t>new File("</a:t>
            </a:r>
            <a:r>
              <a:rPr lang="en-US" sz="1200" b="1" dirty="0">
                <a:solidFill>
                  <a:srgbClr val="FF0000"/>
                </a:solidFill>
              </a:rPr>
              <a:t>D:/work</a:t>
            </a:r>
            <a:r>
              <a:rPr lang="en-US" sz="1200" b="1" dirty="0"/>
              <a:t>/myfile.txt</a:t>
            </a:r>
            <a:r>
              <a:rPr lang="en-US" sz="1200" b="1" dirty="0" smtClean="0"/>
              <a:t>");</a:t>
            </a:r>
          </a:p>
          <a:p>
            <a:r>
              <a:rPr lang="en-US" sz="1200" b="1" dirty="0"/>
              <a:t>boolean</a:t>
            </a:r>
            <a:r>
              <a:rPr lang="en-US" sz="1200" b="1" dirty="0"/>
              <a:t> success = </a:t>
            </a:r>
            <a:r>
              <a:rPr lang="en-US" sz="1200" b="1" dirty="0"/>
              <a:t>file.renameTo</a:t>
            </a:r>
            <a:r>
              <a:rPr lang="en-US" sz="1200" b="1" dirty="0"/>
              <a:t>(new File("</a:t>
            </a:r>
            <a:r>
              <a:rPr lang="en-US" sz="1200" b="1" dirty="0">
                <a:solidFill>
                  <a:srgbClr val="FF0000"/>
                </a:solidFill>
              </a:rPr>
              <a:t>D:/work</a:t>
            </a:r>
            <a:r>
              <a:rPr lang="en-US" sz="1200" b="1" dirty="0"/>
              <a:t>/java.txt"));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953000" y="1381723"/>
            <a:ext cx="3657600" cy="589354"/>
          </a:xfrm>
          <a:prstGeom prst="wedgeRoundRectCallout">
            <a:avLst>
              <a:gd name="adj1" fmla="val -70561"/>
              <a:gd name="adj2" fmla="val -51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renameTo method will rename the file ‘</a:t>
            </a:r>
            <a:r>
              <a:rPr lang="en-US" sz="1200" b="1" dirty="0" smtClean="0">
                <a:solidFill>
                  <a:srgbClr val="002060"/>
                </a:solidFill>
              </a:rPr>
              <a:t>myfile.txt’ to ‘java.txt’.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" y="3465900"/>
            <a:ext cx="457086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File </a:t>
            </a:r>
            <a:r>
              <a:rPr lang="en-US" sz="1200" dirty="0"/>
              <a:t>file</a:t>
            </a:r>
            <a:r>
              <a:rPr lang="en-US" sz="1200" dirty="0"/>
              <a:t> = </a:t>
            </a:r>
            <a:r>
              <a:rPr lang="en-US" sz="1200" b="1" dirty="0"/>
              <a:t>new File("</a:t>
            </a:r>
            <a:r>
              <a:rPr lang="en-US" sz="1200" b="1" dirty="0">
                <a:solidFill>
                  <a:srgbClr val="FF0000"/>
                </a:solidFill>
              </a:rPr>
              <a:t>D:/work</a:t>
            </a:r>
            <a:r>
              <a:rPr lang="en-US" sz="1200" b="1" dirty="0"/>
              <a:t>/myfile.txt");</a:t>
            </a:r>
          </a:p>
          <a:p>
            <a:r>
              <a:rPr lang="en-US" sz="1200" b="1" dirty="0"/>
              <a:t>boolean</a:t>
            </a:r>
            <a:r>
              <a:rPr lang="en-US" sz="1200" b="1" dirty="0"/>
              <a:t> success = </a:t>
            </a:r>
            <a:r>
              <a:rPr lang="en-US" sz="1200" b="1" dirty="0"/>
              <a:t>file.renameTo</a:t>
            </a:r>
            <a:r>
              <a:rPr lang="en-US" sz="1200" b="1" dirty="0"/>
              <a:t>(new File("</a:t>
            </a:r>
            <a:r>
              <a:rPr lang="en-US" sz="1200" b="1" dirty="0">
                <a:solidFill>
                  <a:srgbClr val="FF0000"/>
                </a:solidFill>
              </a:rPr>
              <a:t>D:/</a:t>
            </a:r>
            <a:r>
              <a:rPr lang="en-US" sz="1200" b="1" dirty="0" smtClean="0">
                <a:solidFill>
                  <a:srgbClr val="FF0000"/>
                </a:solidFill>
              </a:rPr>
              <a:t>work</a:t>
            </a:r>
            <a:r>
              <a:rPr lang="en-US" sz="1200" b="1" dirty="0" smtClean="0"/>
              <a:t>/misc/java.txt</a:t>
            </a:r>
            <a:r>
              <a:rPr lang="en-US" sz="1200" b="1" dirty="0"/>
              <a:t>"));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953000" y="2630096"/>
            <a:ext cx="3657600" cy="1374648"/>
          </a:xfrm>
          <a:prstGeom prst="wedgeRoundRectCallout">
            <a:avLst>
              <a:gd name="adj1" fmla="val -60665"/>
              <a:gd name="adj2" fmla="val 274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/>
              <a:t>renameTo()</a:t>
            </a:r>
            <a:r>
              <a:rPr lang="en-US" sz="1200" dirty="0"/>
              <a:t> method can also be used to move a file to a different directory. The new file name passed to the </a:t>
            </a:r>
            <a:r>
              <a:rPr lang="en-US" sz="1200" dirty="0"/>
              <a:t>renameTo()</a:t>
            </a:r>
            <a:r>
              <a:rPr lang="en-US" sz="1200" dirty="0"/>
              <a:t> method does not have to be in the same directory as the file was already residing in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renameTo method will rename the file </a:t>
            </a:r>
            <a:r>
              <a:rPr lang="en-US" sz="1200" dirty="0" smtClean="0"/>
              <a:t>‘</a:t>
            </a:r>
            <a:r>
              <a:rPr lang="en-US" sz="1200" b="1" dirty="0" smtClean="0">
                <a:solidFill>
                  <a:srgbClr val="002060"/>
                </a:solidFill>
              </a:rPr>
              <a:t>myfile.txt’ </a:t>
            </a:r>
            <a:r>
              <a:rPr lang="en-US" sz="1200" b="1" dirty="0">
                <a:solidFill>
                  <a:srgbClr val="002060"/>
                </a:solidFill>
              </a:rPr>
              <a:t>to </a:t>
            </a:r>
            <a:r>
              <a:rPr lang="en-US" sz="1200" b="1" dirty="0" smtClean="0">
                <a:solidFill>
                  <a:srgbClr val="002060"/>
                </a:solidFill>
              </a:rPr>
              <a:t>‘java.txt’ and move to ‘misc’ </a:t>
            </a:r>
            <a:r>
              <a:rPr lang="en-US" sz="1200" dirty="0" smtClean="0"/>
              <a:t>directory.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033287" y="542925"/>
            <a:ext cx="465873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To rename (or move) a file, call the method </a:t>
            </a:r>
            <a:r>
              <a:rPr lang="en-US" sz="1200" dirty="0"/>
              <a:t>renameTo()</a:t>
            </a:r>
            <a:r>
              <a:rPr lang="en-US" sz="1200" dirty="0"/>
              <a:t> on the </a:t>
            </a:r>
            <a:r>
              <a:rPr lang="en-US" sz="1200" dirty="0"/>
              <a:t>File</a:t>
            </a:r>
            <a:r>
              <a:rPr lang="en-US" sz="1200" dirty="0"/>
              <a:t> 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78337</TotalTime>
  <Words>74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7612</cp:revision>
  <dcterms:created xsi:type="dcterms:W3CDTF">2006-08-16T00:00:00Z</dcterms:created>
  <dcterms:modified xsi:type="dcterms:W3CDTF">2016-09-23T14:08:58Z</dcterms:modified>
</cp:coreProperties>
</file>