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38600" y="35739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Nested Classes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87687" y="2438400"/>
            <a:ext cx="3313113" cy="2171700"/>
          </a:xfrm>
          <a:prstGeom prst="round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class OuterClass 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 ...</a:t>
            </a:r>
          </a:p>
          <a:p>
            <a:r>
              <a:rPr lang="en-US" sz="1000" dirty="0"/>
              <a:t>    static class </a:t>
            </a:r>
            <a:r>
              <a:rPr lang="en-US" sz="1000" dirty="0" smtClean="0"/>
              <a:t> StaticNestedClass </a:t>
            </a:r>
            <a:endParaRPr lang="en-US" sz="1000" dirty="0"/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  ...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class InnerClass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{</a:t>
            </a:r>
            <a:endParaRPr lang="en-US" sz="1000" dirty="0"/>
          </a:p>
          <a:p>
            <a:r>
              <a:rPr lang="en-US" sz="1000" dirty="0"/>
              <a:t>        ...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  <a:endParaRPr lang="en-US" sz="10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11355" y="591754"/>
            <a:ext cx="8669555" cy="1371600"/>
          </a:xfrm>
          <a:prstGeom prst="wedgeRoundRectCallout">
            <a:avLst>
              <a:gd name="adj1" fmla="val 1324"/>
              <a:gd name="adj2" fmla="val 848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9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 smtClean="0"/>
              <a:t>The </a:t>
            </a:r>
            <a:r>
              <a:rPr lang="en-US" sz="900" dirty="0"/>
              <a:t>Java programming language allows you to define a class within another class. Such a class is called a </a:t>
            </a:r>
            <a:r>
              <a:rPr lang="en-US" sz="900" i="1" dirty="0"/>
              <a:t>nested </a:t>
            </a:r>
            <a:r>
              <a:rPr lang="en-US" sz="900" i="1" dirty="0" smtClean="0"/>
              <a:t>class</a:t>
            </a:r>
            <a:r>
              <a:rPr lang="en-US" sz="900" i="1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900" i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Nested classes are divided into two categories: static and non-static. Nested classes that are declared </a:t>
            </a:r>
            <a:r>
              <a:rPr lang="en-US" sz="900" dirty="0"/>
              <a:t>static</a:t>
            </a:r>
            <a:r>
              <a:rPr lang="en-US" sz="900" dirty="0"/>
              <a:t> are called </a:t>
            </a:r>
            <a:r>
              <a:rPr lang="en-US" sz="900" i="1" dirty="0"/>
              <a:t>static nested classes</a:t>
            </a:r>
            <a:r>
              <a:rPr lang="en-US" sz="900" dirty="0"/>
              <a:t>. Non-static nested classes are called </a:t>
            </a:r>
            <a:r>
              <a:rPr lang="en-US" sz="900" i="1" dirty="0"/>
              <a:t>inner classes</a:t>
            </a:r>
            <a:r>
              <a:rPr lang="en-US" sz="9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A nested class is a member of its enclosing </a:t>
            </a:r>
            <a:r>
              <a:rPr lang="en-US" sz="900" dirty="0" smtClean="0"/>
              <a:t>class..</a:t>
            </a: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As a member of the </a:t>
            </a:r>
            <a:r>
              <a:rPr lang="en-US" sz="900" dirty="0"/>
              <a:t>OuterClass</a:t>
            </a:r>
            <a:r>
              <a:rPr lang="en-US" sz="900" dirty="0"/>
              <a:t>, a nested class can be declared </a:t>
            </a:r>
            <a:r>
              <a:rPr lang="en-US" sz="900" dirty="0"/>
              <a:t>private</a:t>
            </a:r>
            <a:r>
              <a:rPr lang="en-US" sz="900" dirty="0"/>
              <a:t>, </a:t>
            </a:r>
            <a:r>
              <a:rPr lang="en-US" sz="900" dirty="0"/>
              <a:t>public</a:t>
            </a:r>
            <a:r>
              <a:rPr lang="en-US" sz="900" dirty="0"/>
              <a:t>, </a:t>
            </a:r>
            <a:r>
              <a:rPr lang="en-US" sz="900" dirty="0"/>
              <a:t>protected</a:t>
            </a:r>
            <a:r>
              <a:rPr lang="en-US" sz="900" dirty="0"/>
              <a:t>, or </a:t>
            </a:r>
            <a:r>
              <a:rPr lang="en-US" sz="900" i="1" dirty="0"/>
              <a:t>package private</a:t>
            </a:r>
            <a:r>
              <a:rPr lang="en-US" sz="900" dirty="0"/>
              <a:t>. </a:t>
            </a:r>
            <a:r>
              <a:rPr lang="en-US" sz="900" dirty="0" smtClean="0"/>
              <a:t>(outer </a:t>
            </a:r>
            <a:r>
              <a:rPr lang="en-US" sz="900" dirty="0"/>
              <a:t>classes can only be declared </a:t>
            </a:r>
            <a:r>
              <a:rPr lang="en-US" sz="900" dirty="0"/>
              <a:t>public</a:t>
            </a:r>
            <a:r>
              <a:rPr lang="en-US" sz="900" dirty="0"/>
              <a:t> or </a:t>
            </a:r>
            <a:r>
              <a:rPr lang="en-US" sz="900" i="1" dirty="0"/>
              <a:t>package private</a:t>
            </a:r>
            <a:r>
              <a:rPr lang="en-US" sz="900" dirty="0"/>
              <a:t>.)</a:t>
            </a:r>
            <a:endParaRPr lang="en-US" sz="9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11355" y="3524250"/>
            <a:ext cx="2587625" cy="675674"/>
          </a:xfrm>
          <a:prstGeom prst="wedgeRoundRectCallout">
            <a:avLst>
              <a:gd name="adj1" fmla="val 73917"/>
              <a:gd name="adj2" fmla="val -135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/>
              <a:t>Non-static </a:t>
            </a:r>
            <a:r>
              <a:rPr lang="en-US" sz="900" dirty="0"/>
              <a:t>nested classes (inner classes) have access to other members of the enclosing class, even if they are declared private. </a:t>
            </a:r>
            <a:endParaRPr lang="en-US" sz="9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155575" y="2895600"/>
            <a:ext cx="2587625" cy="523274"/>
          </a:xfrm>
          <a:prstGeom prst="wedgeRoundRectCallout">
            <a:avLst>
              <a:gd name="adj1" fmla="val 75389"/>
              <a:gd name="adj2" fmla="val 618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Static nested classes do not have access to other members of the enclosing class.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72306</TotalTime>
  <Words>87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6063</cp:revision>
  <dcterms:created xsi:type="dcterms:W3CDTF">2006-08-16T00:00:00Z</dcterms:created>
  <dcterms:modified xsi:type="dcterms:W3CDTF">2015-11-25T13:58:38Z</dcterms:modified>
</cp:coreProperties>
</file>