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06" r:id="rId2"/>
    <p:sldId id="407" r:id="rId3"/>
    <p:sldId id="408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330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05200" y="17893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Anonymous inner class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16155" y="2209800"/>
            <a:ext cx="8170645" cy="609600"/>
          </a:xfrm>
          <a:prstGeom prst="round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 class that have no name is known as anonymous inner class in java. It should be used if you have to override method of </a:t>
            </a:r>
            <a:r>
              <a:rPr lang="en-US" sz="1200" dirty="0" smtClean="0"/>
              <a:t>class </a:t>
            </a:r>
            <a:r>
              <a:rPr lang="en-US" sz="1200" dirty="0" smtClean="0"/>
              <a:t>(</a:t>
            </a:r>
            <a:r>
              <a:rPr lang="en-US" sz="1200" dirty="0"/>
              <a:t>may be abstract or </a:t>
            </a:r>
            <a:r>
              <a:rPr lang="en-US" sz="1200" dirty="0" smtClean="0"/>
              <a:t>concrete</a:t>
            </a:r>
            <a:r>
              <a:rPr lang="en-US" sz="1200" dirty="0" smtClean="0"/>
              <a:t>) </a:t>
            </a:r>
            <a:r>
              <a:rPr lang="en-US" sz="1200" dirty="0"/>
              <a:t>or interface. </a:t>
            </a:r>
          </a:p>
        </p:txBody>
      </p:sp>
    </p:spTree>
    <p:extLst>
      <p:ext uri="{BB962C8B-B14F-4D97-AF65-F5344CB8AC3E}">
        <p14:creationId xmlns:p14="http://schemas.microsoft.com/office/powerpoint/2010/main" val="264768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05200" y="17893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Anonymous inner class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9900" y="685800"/>
            <a:ext cx="8378825" cy="1752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rgbClr val="002060"/>
                </a:solidFill>
              </a:rPr>
              <a:t>Person personRef= </a:t>
            </a:r>
            <a:r>
              <a:rPr lang="en-US" sz="1200" b="1" smtClean="0">
                <a:solidFill>
                  <a:srgbClr val="002060"/>
                </a:solidFill>
              </a:rPr>
              <a:t>new Person()</a:t>
            </a:r>
          </a:p>
          <a:p>
            <a:r>
              <a:rPr lang="en-US" sz="1200" smtClean="0">
                <a:solidFill>
                  <a:srgbClr val="002060"/>
                </a:solidFill>
              </a:rPr>
              <a:t>{</a:t>
            </a:r>
          </a:p>
          <a:p>
            <a:pPr lvl="1"/>
            <a:r>
              <a:rPr lang="en-US" sz="1200" b="1" smtClean="0">
                <a:solidFill>
                  <a:srgbClr val="002060"/>
                </a:solidFill>
              </a:rPr>
              <a:t>void walk()</a:t>
            </a:r>
          </a:p>
          <a:p>
            <a:pPr lvl="1"/>
            <a:r>
              <a:rPr lang="en-US" sz="1200" smtClean="0">
                <a:solidFill>
                  <a:srgbClr val="002060"/>
                </a:solidFill>
              </a:rPr>
              <a:t>{</a:t>
            </a:r>
          </a:p>
          <a:p>
            <a:pPr lvl="1"/>
            <a:r>
              <a:rPr lang="en-US" sz="1200" smtClean="0">
                <a:solidFill>
                  <a:srgbClr val="002060"/>
                </a:solidFill>
              </a:rPr>
              <a:t>	System.</a:t>
            </a:r>
            <a:r>
              <a:rPr lang="en-US" sz="1200" b="1" i="1" smtClean="0">
                <a:solidFill>
                  <a:srgbClr val="002060"/>
                </a:solidFill>
              </a:rPr>
              <a:t>out.println("Walking fast");</a:t>
            </a:r>
          </a:p>
          <a:p>
            <a:pPr lvl="1"/>
            <a:r>
              <a:rPr lang="en-US" sz="1200" smtClean="0">
                <a:solidFill>
                  <a:srgbClr val="002060"/>
                </a:solidFill>
              </a:rPr>
              <a:t>}</a:t>
            </a:r>
          </a:p>
          <a:p>
            <a:r>
              <a:rPr lang="en-US" sz="1200" smtClean="0">
                <a:solidFill>
                  <a:srgbClr val="002060"/>
                </a:solidFill>
              </a:rPr>
              <a:t>};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41325" y="2971800"/>
            <a:ext cx="8378825" cy="990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class is created but its name is decided by the compiler which implements the </a:t>
            </a:r>
            <a:r>
              <a:rPr lang="en-US" sz="1200" dirty="0" smtClean="0"/>
              <a:t>Person interface </a:t>
            </a:r>
            <a:r>
              <a:rPr lang="en-US" sz="1200" dirty="0"/>
              <a:t>and provides the implementation of the </a:t>
            </a:r>
            <a:r>
              <a:rPr lang="en-US" sz="1200" dirty="0" smtClean="0"/>
              <a:t>walk() </a:t>
            </a:r>
            <a:r>
              <a:rPr lang="en-US" sz="1200" dirty="0"/>
              <a:t>method</a:t>
            </a:r>
            <a:r>
              <a:rPr lang="en-US" sz="1200" dirty="0" smtClean="0"/>
              <a:t>.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An object of Anonymous class is created that is referred by </a:t>
            </a:r>
            <a:r>
              <a:rPr lang="en-US" sz="1200" dirty="0" smtClean="0"/>
              <a:t>“personRef” reference </a:t>
            </a:r>
            <a:r>
              <a:rPr lang="en-US" sz="1200" dirty="0"/>
              <a:t>variable of Person type.</a:t>
            </a:r>
          </a:p>
        </p:txBody>
      </p:sp>
    </p:spTree>
    <p:extLst>
      <p:ext uri="{BB962C8B-B14F-4D97-AF65-F5344CB8AC3E}">
        <p14:creationId xmlns:p14="http://schemas.microsoft.com/office/powerpoint/2010/main" val="293044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05200" y="17893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Anonymous inner class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09712"/>
            <a:ext cx="3000375" cy="200977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176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72487</TotalTime>
  <Words>107</Words>
  <Application>Microsoft Office PowerPoint</Application>
  <PresentationFormat>Custom</PresentationFormat>
  <Paragraphs>17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6124</cp:revision>
  <dcterms:created xsi:type="dcterms:W3CDTF">2006-08-16T00:00:00Z</dcterms:created>
  <dcterms:modified xsi:type="dcterms:W3CDTF">2015-12-01T13:26:24Z</dcterms:modified>
</cp:coreProperties>
</file>