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06" r:id="rId2"/>
    <p:sldId id="407" r:id="rId3"/>
    <p:sldId id="408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17893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Anonymous inner class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16155" y="2209800"/>
            <a:ext cx="8170645" cy="609600"/>
          </a:xfrm>
          <a:prstGeom prst="round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 class that have no name is known as anonymous inner class in java. It should be used if you have to override method </a:t>
            </a:r>
            <a:r>
              <a:rPr lang="en-US" sz="1200"/>
              <a:t>of </a:t>
            </a:r>
            <a:r>
              <a:rPr lang="en-US" sz="1200" smtClean="0"/>
              <a:t>class</a:t>
            </a:r>
            <a:r>
              <a:rPr lang="en-US" sz="1200"/>
              <a:t>(may be abstract or concrete)</a:t>
            </a:r>
            <a:r>
              <a:rPr lang="en-US" sz="1200" smtClean="0"/>
              <a:t> </a:t>
            </a:r>
            <a:r>
              <a:rPr lang="en-US" sz="1200" dirty="0"/>
              <a:t>or interface. </a:t>
            </a:r>
          </a:p>
        </p:txBody>
      </p:sp>
    </p:spTree>
    <p:extLst>
      <p:ext uri="{BB962C8B-B14F-4D97-AF65-F5344CB8AC3E}">
        <p14:creationId xmlns:p14="http://schemas.microsoft.com/office/powerpoint/2010/main" val="264768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17893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Anonymous inner class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9900" y="685800"/>
            <a:ext cx="8378825" cy="1752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2060"/>
                </a:solidFill>
              </a:rPr>
              <a:t>Person personRef</a:t>
            </a:r>
            <a:r>
              <a:rPr lang="en-US" sz="1200" dirty="0" smtClean="0">
                <a:solidFill>
                  <a:srgbClr val="002060"/>
                </a:solidFill>
              </a:rPr>
              <a:t>= </a:t>
            </a:r>
            <a:r>
              <a:rPr lang="en-US" sz="1200" b="1" dirty="0">
                <a:solidFill>
                  <a:srgbClr val="002060"/>
                </a:solidFill>
              </a:rPr>
              <a:t>new Person()</a:t>
            </a:r>
          </a:p>
          <a:p>
            <a:r>
              <a:rPr lang="en-US" sz="1200" dirty="0">
                <a:solidFill>
                  <a:srgbClr val="002060"/>
                </a:solidFill>
              </a:rPr>
              <a:t>{</a:t>
            </a:r>
          </a:p>
          <a:p>
            <a:pPr lvl="1"/>
            <a:r>
              <a:rPr lang="en-US" sz="1200" b="1" dirty="0">
                <a:solidFill>
                  <a:srgbClr val="002060"/>
                </a:solidFill>
              </a:rPr>
              <a:t>void walk()</a:t>
            </a:r>
          </a:p>
          <a:p>
            <a:pPr lvl="1"/>
            <a:r>
              <a:rPr lang="en-US" sz="1200" dirty="0">
                <a:solidFill>
                  <a:srgbClr val="002060"/>
                </a:solidFill>
              </a:rPr>
              <a:t>{</a:t>
            </a:r>
          </a:p>
          <a:p>
            <a:pPr lvl="1"/>
            <a:r>
              <a:rPr lang="en-US" sz="1200" dirty="0" smtClean="0">
                <a:solidFill>
                  <a:srgbClr val="002060"/>
                </a:solidFill>
              </a:rPr>
              <a:t>	System.</a:t>
            </a:r>
            <a:r>
              <a:rPr lang="en-US" sz="1200" b="1" i="1" dirty="0" smtClean="0">
                <a:solidFill>
                  <a:srgbClr val="002060"/>
                </a:solidFill>
              </a:rPr>
              <a:t>out.println</a:t>
            </a:r>
            <a:r>
              <a:rPr lang="en-US" sz="1200" b="1" i="1" dirty="0">
                <a:solidFill>
                  <a:srgbClr val="002060"/>
                </a:solidFill>
              </a:rPr>
              <a:t>("Walking fast");</a:t>
            </a:r>
          </a:p>
          <a:p>
            <a:pPr lvl="1"/>
            <a:r>
              <a:rPr lang="en-US" sz="1200" dirty="0" smtClean="0">
                <a:solidFill>
                  <a:srgbClr val="002060"/>
                </a:solidFill>
              </a:rPr>
              <a:t>}</a:t>
            </a:r>
            <a:endParaRPr lang="en-US" sz="1200" dirty="0">
              <a:solidFill>
                <a:srgbClr val="002060"/>
              </a:solidFill>
            </a:endParaRPr>
          </a:p>
          <a:p>
            <a:r>
              <a:rPr lang="en-US" sz="1200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41325" y="2971800"/>
            <a:ext cx="8378825" cy="990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class is created but its name is decided by the compiler which extends the Person class and provides the implementation of </a:t>
            </a:r>
            <a:r>
              <a:rPr lang="en-US" sz="1200"/>
              <a:t>the </a:t>
            </a:r>
            <a:r>
              <a:rPr lang="en-US" sz="1200" smtClean="0"/>
              <a:t>walk</a:t>
            </a:r>
            <a:r>
              <a:rPr lang="en-US" sz="1200" smtClean="0"/>
              <a:t>() </a:t>
            </a:r>
            <a:r>
              <a:rPr lang="en-US" sz="1200" dirty="0"/>
              <a:t>method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 object of Anonymous class is created that is referred by </a:t>
            </a:r>
            <a:r>
              <a:rPr lang="en-US" sz="1200" dirty="0" smtClean="0"/>
              <a:t>“personRef” reference </a:t>
            </a:r>
            <a:r>
              <a:rPr lang="en-US" sz="1200" dirty="0"/>
              <a:t>variable of Person type.</a:t>
            </a:r>
          </a:p>
        </p:txBody>
      </p:sp>
    </p:spTree>
    <p:extLst>
      <p:ext uri="{BB962C8B-B14F-4D97-AF65-F5344CB8AC3E}">
        <p14:creationId xmlns:p14="http://schemas.microsoft.com/office/powerpoint/2010/main" val="293044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17893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Anonymous inner class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1481138"/>
            <a:ext cx="3133725" cy="206692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176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72480</TotalTime>
  <Words>105</Words>
  <Application>Microsoft Office PowerPoint</Application>
  <PresentationFormat>Custom</PresentationFormat>
  <Paragraphs>17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6117</cp:revision>
  <dcterms:created xsi:type="dcterms:W3CDTF">2006-08-16T00:00:00Z</dcterms:created>
  <dcterms:modified xsi:type="dcterms:W3CDTF">2015-12-01T13:24:42Z</dcterms:modified>
</cp:coreProperties>
</file>