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22" r:id="rId2"/>
    <p:sldId id="423" r:id="rId3"/>
    <p:sldId id="424" r:id="rId4"/>
    <p:sldId id="425"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6/9/2016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730104" y="1143000"/>
            <a:ext cx="360759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Converting Checked Exception into RuntimeException</a:t>
            </a:r>
            <a:endParaRPr lang="en-US" sz="1200" dirty="0"/>
          </a:p>
        </p:txBody>
      </p:sp>
      <p:sp>
        <p:nvSpPr>
          <p:cNvPr id="6" name="Rectangle 5"/>
          <p:cNvSpPr/>
          <p:nvPr/>
        </p:nvSpPr>
        <p:spPr>
          <a:xfrm>
            <a:off x="228600" y="1895475"/>
            <a:ext cx="8610600" cy="830997"/>
          </a:xfrm>
          <a:prstGeom prst="rect">
            <a:avLst/>
          </a:prstGeom>
          <a:ln w="6350"/>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This is one of the technique used to limit use of checked Exception in many of frameworks like Spring ,where most of checked Exception, which stem from JDBC is wrapped into DataAccessException, an unchecked Exception. This Java best practice provides benefits, in terms of  restricting specific exception into specific modules, like SQLException into DAO layer and throwing meaningful RuntimeException to client layer</a:t>
            </a:r>
            <a:r>
              <a:rPr lang="en-US" sz="1200" dirty="0" smtClean="0"/>
              <a:t>.</a:t>
            </a:r>
            <a:endParaRPr lang="en-US" sz="1200" dirty="0"/>
          </a:p>
        </p:txBody>
      </p:sp>
    </p:spTree>
    <p:extLst>
      <p:ext uri="{BB962C8B-B14F-4D97-AF65-F5344CB8AC3E}">
        <p14:creationId xmlns:p14="http://schemas.microsoft.com/office/powerpoint/2010/main" val="179550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3614513" y="1148921"/>
            <a:ext cx="183877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 Avoid empty catch blocks</a:t>
            </a:r>
            <a:endParaRPr lang="en-US" sz="1200" dirty="0"/>
          </a:p>
        </p:txBody>
      </p:sp>
      <p:sp>
        <p:nvSpPr>
          <p:cNvPr id="6" name="Rectangle 5"/>
          <p:cNvSpPr/>
          <p:nvPr/>
        </p:nvSpPr>
        <p:spPr>
          <a:xfrm>
            <a:off x="228600" y="1676400"/>
            <a:ext cx="8610600" cy="830997"/>
          </a:xfrm>
          <a:prstGeom prst="rect">
            <a:avLst/>
          </a:prstGeom>
          <a:ln w="6350"/>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Nothing is more worse than empty catch block, because it not just hides the Errors and Exception, but also may leave your object in unusable or corrupt state. Empty catch block only make sense, if you absolutely sure that Exception is not going to affect object state on any ways, but still its better to log any error comes during program execution. This is not a Java best practice, but a most common practice, while writing Exception handling code in Java</a:t>
            </a:r>
            <a:r>
              <a:rPr lang="en-US" sz="1200" dirty="0" smtClean="0"/>
              <a:t>.</a:t>
            </a:r>
            <a:endParaRPr lang="en-US" sz="1200" dirty="0"/>
          </a:p>
        </p:txBody>
      </p:sp>
    </p:spTree>
    <p:extLst>
      <p:ext uri="{BB962C8B-B14F-4D97-AF65-F5344CB8AC3E}">
        <p14:creationId xmlns:p14="http://schemas.microsoft.com/office/powerpoint/2010/main" val="2079479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3733800" y="1267599"/>
            <a:ext cx="175618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Use Standard Exceptions</a:t>
            </a:r>
            <a:endParaRPr lang="en-US" sz="1200" dirty="0"/>
          </a:p>
        </p:txBody>
      </p:sp>
      <p:sp>
        <p:nvSpPr>
          <p:cNvPr id="6" name="Rectangle 5"/>
          <p:cNvSpPr/>
          <p:nvPr/>
        </p:nvSpPr>
        <p:spPr>
          <a:xfrm>
            <a:off x="228600" y="1895475"/>
            <a:ext cx="8610600" cy="830997"/>
          </a:xfrm>
          <a:prstGeom prst="rect">
            <a:avLst/>
          </a:prstGeom>
          <a:ln w="6350"/>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Using standard Exception instead of creating own Exception every now and then is much better in terms of maintenance and consistency. Reusing standard exception makes code more readable, because most of  Java developers are familiar with standard RuntimeException from JDK like, </a:t>
            </a:r>
            <a:r>
              <a:rPr lang="en-US" sz="1200" dirty="0"/>
              <a:t>IllegalStateException</a:t>
            </a:r>
            <a:r>
              <a:rPr lang="en-US" sz="1200" dirty="0"/>
              <a:t>, </a:t>
            </a:r>
            <a:r>
              <a:rPr lang="en-US" sz="1200" dirty="0"/>
              <a:t>IllegalArgumentException</a:t>
            </a:r>
            <a:r>
              <a:rPr lang="en-US" sz="1200" dirty="0"/>
              <a:t> or </a:t>
            </a:r>
            <a:r>
              <a:rPr lang="en-US" sz="1200" dirty="0"/>
              <a:t>NullPointerException</a:t>
            </a:r>
            <a:r>
              <a:rPr lang="en-US" sz="1200" dirty="0"/>
              <a:t>, and they will immediately be able to know purpose of Exception, instead of looking out another place on code or docs to find out purpose of user defined Exceptions</a:t>
            </a:r>
            <a:r>
              <a:rPr lang="en-US" sz="1200" dirty="0" smtClean="0"/>
              <a:t>.</a:t>
            </a:r>
            <a:endParaRPr lang="en-US" sz="1200" dirty="0"/>
          </a:p>
        </p:txBody>
      </p:sp>
    </p:spTree>
    <p:extLst>
      <p:ext uri="{BB962C8B-B14F-4D97-AF65-F5344CB8AC3E}">
        <p14:creationId xmlns:p14="http://schemas.microsoft.com/office/powerpoint/2010/main" val="644317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3187628" y="694551"/>
            <a:ext cx="3008067"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gn="ctr"/>
            <a:r>
              <a:rPr lang="en-US" sz="1200" dirty="0"/>
              <a:t>Document Exception thrown by any method</a:t>
            </a:r>
            <a:endParaRPr lang="en-US" sz="1200" dirty="0"/>
          </a:p>
        </p:txBody>
      </p:sp>
      <p:sp>
        <p:nvSpPr>
          <p:cNvPr id="6" name="Rectangle 5"/>
          <p:cNvSpPr/>
          <p:nvPr/>
        </p:nvSpPr>
        <p:spPr>
          <a:xfrm>
            <a:off x="238125" y="1295400"/>
            <a:ext cx="8610600" cy="646331"/>
          </a:xfrm>
          <a:prstGeom prst="rect">
            <a:avLst/>
          </a:prstGeom>
          <a:ln w="6350"/>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Java provides throw and throws keyword to throw exception and in javadoc you have @throw to document possible Exception thrown by any method. This becomes increasingly important if you are writing API or public interface. With proper documentation of Exception thrown by any method you can potentially alert anyone who is using it</a:t>
            </a:r>
            <a:r>
              <a:rPr lang="en-US" sz="1200" dirty="0" smtClean="0"/>
              <a:t>.</a:t>
            </a:r>
            <a:endParaRPr lang="en-US" sz="1200" dirty="0"/>
          </a:p>
        </p:txBody>
      </p:sp>
    </p:spTree>
    <p:extLst>
      <p:ext uri="{BB962C8B-B14F-4D97-AF65-F5344CB8AC3E}">
        <p14:creationId xmlns:p14="http://schemas.microsoft.com/office/powerpoint/2010/main" val="1742284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76821</TotalTime>
  <Words>335</Words>
  <Application>Microsoft Office PowerPoint</Application>
  <PresentationFormat>Custom</PresentationFormat>
  <Paragraphs>16</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7396</cp:revision>
  <dcterms:created xsi:type="dcterms:W3CDTF">2006-08-16T00:00:00Z</dcterms:created>
  <dcterms:modified xsi:type="dcterms:W3CDTF">2016-06-09T07:37:09Z</dcterms:modified>
</cp:coreProperties>
</file>