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21" r:id="rId2"/>
    <p:sldId id="422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1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5/27/2016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33812" y="35739"/>
            <a:ext cx="1576388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Chained Exceptions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63" y="1981200"/>
            <a:ext cx="7258050" cy="22479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307975" y="533400"/>
            <a:ext cx="8683626" cy="10156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An application often responds to an exception by throwing another exception</a:t>
            </a:r>
            <a:r>
              <a:rPr lang="en-US" sz="1200" dirty="0" smtClean="0"/>
              <a:t>. </a:t>
            </a:r>
            <a:r>
              <a:rPr lang="en-US" sz="1200" dirty="0"/>
              <a:t>In effect, the first exception </a:t>
            </a:r>
            <a:r>
              <a:rPr lang="en-US" sz="1200" i="1" dirty="0"/>
              <a:t>causes</a:t>
            </a:r>
            <a:r>
              <a:rPr lang="en-US" sz="1200" dirty="0"/>
              <a:t> the second exception. </a:t>
            </a:r>
            <a:r>
              <a:rPr lang="en-US" sz="1200" dirty="0" smtClean="0"/>
              <a:t>It </a:t>
            </a:r>
            <a:r>
              <a:rPr lang="en-US" sz="1200" dirty="0"/>
              <a:t>can be very helpful to know when one exception causes another. </a:t>
            </a:r>
            <a:r>
              <a:rPr lang="en-US" sz="1200" i="1" dirty="0" smtClean="0"/>
              <a:t>Chained </a:t>
            </a:r>
            <a:r>
              <a:rPr lang="en-US" sz="1200" i="1" dirty="0"/>
              <a:t>Exceptions</a:t>
            </a:r>
            <a:r>
              <a:rPr lang="en-US" sz="1200" dirty="0"/>
              <a:t> help the programmer do this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In this example, when an ArithmeticException is caught, a new MyException </a:t>
            </a:r>
            <a:r>
              <a:rPr lang="en-US" sz="1200" dirty="0" smtClean="0"/>
              <a:t>exception is </a:t>
            </a:r>
            <a:r>
              <a:rPr lang="en-US" sz="1200" dirty="0"/>
              <a:t>created with the original cause attached and the chain of exceptions is thrown up to the next higher level exception handler.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4521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33812" y="35739"/>
            <a:ext cx="1576388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Chained Exceptions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3657600"/>
            <a:ext cx="5286375" cy="5715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2590800"/>
            <a:ext cx="7077075" cy="762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914400"/>
            <a:ext cx="6981825" cy="5715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752600"/>
            <a:ext cx="8220075" cy="5334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7" name="TextBox 6"/>
          <p:cNvSpPr txBox="1"/>
          <p:nvPr/>
        </p:nvSpPr>
        <p:spPr>
          <a:xfrm>
            <a:off x="2133600" y="441714"/>
            <a:ext cx="6111738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The following are the methods and constructors in </a:t>
            </a:r>
            <a:r>
              <a:rPr lang="en-US" sz="1200" dirty="0"/>
              <a:t>Throwable</a:t>
            </a:r>
            <a:r>
              <a:rPr lang="en-US" sz="1200" dirty="0"/>
              <a:t> that support chained exceptions.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1545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76391</TotalTime>
  <Words>32</Words>
  <Application>Microsoft Office PowerPoint</Application>
  <PresentationFormat>Custom</PresentationFormat>
  <Paragraphs>8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7290</cp:revision>
  <dcterms:created xsi:type="dcterms:W3CDTF">2006-08-16T00:00:00Z</dcterms:created>
  <dcterms:modified xsi:type="dcterms:W3CDTF">2016-05-27T11:05:05Z</dcterms:modified>
</cp:coreProperties>
</file>