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3400" y="35739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Length</a:t>
            </a:r>
            <a:endParaRPr lang="en-US" sz="1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288596"/>
              </p:ext>
            </p:extLst>
          </p:nvPr>
        </p:nvGraphicFramePr>
        <p:xfrm>
          <a:off x="1447800" y="2286000"/>
          <a:ext cx="6095999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66981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19581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196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7685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484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104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70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838200" y="3429000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18" name="Rectangular Callout 17"/>
          <p:cNvSpPr/>
          <p:nvPr/>
        </p:nvSpPr>
        <p:spPr>
          <a:xfrm>
            <a:off x="6684028" y="3552825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165101" y="457200"/>
            <a:ext cx="2620868" cy="5715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length() method returns </a:t>
            </a:r>
            <a:r>
              <a:rPr lang="en-US" sz="1100" dirty="0"/>
              <a:t>the length of this </a:t>
            </a:r>
            <a:r>
              <a:rPr lang="en-US" sz="1100" dirty="0" smtClean="0"/>
              <a:t>string. </a:t>
            </a:r>
            <a:endParaRPr lang="en-US" sz="1100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4162006" y="-1248196"/>
            <a:ext cx="685800" cy="607779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05523" y="1856602"/>
            <a:ext cx="83317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Length = 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73555</TotalTime>
  <Words>33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6612</cp:revision>
  <dcterms:created xsi:type="dcterms:W3CDTF">2006-08-16T00:00:00Z</dcterms:created>
  <dcterms:modified xsi:type="dcterms:W3CDTF">2016-02-10T14:16:34Z</dcterms:modified>
</cp:coreProperties>
</file>