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5" r:id="rId2"/>
    <p:sldId id="417" r:id="rId3"/>
    <p:sldId id="41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String</a:t>
            </a:r>
            <a:endParaRPr lang="en-US" sz="12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048000" y="2438400"/>
            <a:ext cx="25146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 greeting = "Hello world!";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38200" y="685800"/>
            <a:ext cx="7162800" cy="1069848"/>
          </a:xfrm>
          <a:prstGeom prst="wedgeRectCallout">
            <a:avLst>
              <a:gd name="adj1" fmla="val 7416"/>
              <a:gd name="adj2" fmla="val 1183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C00000"/>
                </a:solidFill>
              </a:rPr>
              <a:t>Strings</a:t>
            </a:r>
            <a:r>
              <a:rPr lang="en-US" sz="1100" dirty="0"/>
              <a:t>, which are widely used in Java programming, are a sequence of characters.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In  Java programming language, </a:t>
            </a:r>
            <a:r>
              <a:rPr lang="en-US" sz="1100" b="1" dirty="0">
                <a:solidFill>
                  <a:srgbClr val="C00000"/>
                </a:solidFill>
              </a:rPr>
              <a:t>strings</a:t>
            </a:r>
            <a:r>
              <a:rPr lang="en-US" sz="1100" dirty="0"/>
              <a:t> are objects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In java, </a:t>
            </a:r>
            <a:r>
              <a:rPr lang="en-US" sz="1100" b="1" dirty="0">
                <a:solidFill>
                  <a:srgbClr val="C00000"/>
                </a:solidFill>
              </a:rPr>
              <a:t>string</a:t>
            </a:r>
            <a:r>
              <a:rPr lang="en-US" sz="1100" dirty="0"/>
              <a:t> is basically an object that represents sequence of char values.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 </a:t>
            </a:r>
            <a:r>
              <a:rPr lang="en-US" sz="1100" dirty="0"/>
              <a:t>Java platform provides the </a:t>
            </a:r>
            <a:r>
              <a:rPr lang="en-US" sz="1100" b="1" dirty="0">
                <a:solidFill>
                  <a:srgbClr val="C00000"/>
                </a:solidFill>
              </a:rPr>
              <a:t>String</a:t>
            </a:r>
            <a:r>
              <a:rPr lang="en-US" sz="1100" dirty="0"/>
              <a:t> class to create and manipulate strings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C00000"/>
                </a:solidFill>
              </a:rPr>
              <a:t>String</a:t>
            </a:r>
            <a:r>
              <a:rPr lang="en-US" sz="1100" dirty="0"/>
              <a:t> is probably the most commonly used class in java library. </a:t>
            </a:r>
            <a:r>
              <a:rPr lang="en-US" sz="1100" b="1" dirty="0" smtClean="0">
                <a:solidFill>
                  <a:srgbClr val="C00000"/>
                </a:solidFill>
              </a:rPr>
              <a:t>String</a:t>
            </a:r>
            <a:r>
              <a:rPr lang="en-US" sz="1100" b="1" dirty="0" smtClean="0"/>
              <a:t> </a:t>
            </a:r>
            <a:r>
              <a:rPr lang="en-US" sz="1100" dirty="0" smtClean="0"/>
              <a:t>class </a:t>
            </a:r>
            <a:r>
              <a:rPr lang="en-US" sz="1100" dirty="0"/>
              <a:t>is encapsulated under </a:t>
            </a:r>
            <a:r>
              <a:rPr lang="en-US" sz="1100" b="1" dirty="0">
                <a:solidFill>
                  <a:srgbClr val="C00000"/>
                </a:solidFill>
              </a:rPr>
              <a:t>java.lang </a:t>
            </a:r>
            <a:r>
              <a:rPr lang="en-US" sz="1100" dirty="0"/>
              <a:t>package.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String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2133600"/>
            <a:ext cx="5000625" cy="22669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16155" y="457200"/>
            <a:ext cx="6418045" cy="828675"/>
          </a:xfrm>
          <a:prstGeom prst="wedgeRoundRectCallout">
            <a:avLst>
              <a:gd name="adj1" fmla="val -15083"/>
              <a:gd name="adj2" fmla="val 1643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The </a:t>
            </a:r>
            <a:r>
              <a:rPr lang="en-US" sz="1200" dirty="0"/>
              <a:t>String class is immutable, so that once it is created a String object cannot be changed. </a:t>
            </a:r>
          </a:p>
          <a:p>
            <a:r>
              <a:rPr lang="en-US" sz="1200" dirty="0"/>
              <a:t>The String class has a number of methods, some of which will be discussed below, </a:t>
            </a:r>
          </a:p>
          <a:p>
            <a:r>
              <a:rPr lang="en-US" sz="1200" dirty="0"/>
              <a:t>that appear to modify strings. Since strings are immutable, what </a:t>
            </a:r>
            <a:r>
              <a:rPr lang="en-US" sz="1200" dirty="0" smtClean="0"/>
              <a:t>these </a:t>
            </a:r>
            <a:r>
              <a:rPr lang="en-US" sz="1200" dirty="0"/>
              <a:t>methods really do is create and return a new string that contains the result of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11657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String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https://docs.oracle.com/javase/8/docs/api/index.html?java/lang/String.html</a:t>
            </a:r>
          </a:p>
        </p:txBody>
      </p:sp>
    </p:spTree>
    <p:extLst>
      <p:ext uri="{BB962C8B-B14F-4D97-AF65-F5344CB8AC3E}">
        <p14:creationId xmlns:p14="http://schemas.microsoft.com/office/powerpoint/2010/main" val="37535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73379</TotalTime>
  <Words>159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6553</cp:revision>
  <dcterms:created xsi:type="dcterms:W3CDTF">2006-08-16T00:00:00Z</dcterms:created>
  <dcterms:modified xsi:type="dcterms:W3CDTF">2016-02-05T08:33:23Z</dcterms:modified>
</cp:coreProperties>
</file>