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0475" y="26216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finally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2052934"/>
            <a:ext cx="4572000" cy="20313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ry</a:t>
            </a:r>
          </a:p>
          <a:p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r>
              <a:rPr lang="en-US" dirty="0"/>
              <a:t> </a:t>
            </a:r>
            <a:r>
              <a:rPr lang="en-US" dirty="0" smtClean="0"/>
              <a:t>    //</a:t>
            </a:r>
            <a:r>
              <a:rPr lang="en-US" dirty="0"/>
              <a:t>code that may throw exception  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finally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r>
              <a:rPr lang="en-US" dirty="0"/>
              <a:t>  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048000" y="1371600"/>
            <a:ext cx="3886200" cy="384048"/>
          </a:xfrm>
          <a:prstGeom prst="wedgeRoundRectCallout">
            <a:avLst>
              <a:gd name="adj1" fmla="val -76226"/>
              <a:gd name="adj2" fmla="val 18402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Java try block must be followed by either catch or finally block.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440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75519</TotalTime>
  <Words>19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7074</cp:revision>
  <dcterms:created xsi:type="dcterms:W3CDTF">2006-08-16T00:00:00Z</dcterms:created>
  <dcterms:modified xsi:type="dcterms:W3CDTF">2016-04-28T07:59:36Z</dcterms:modified>
</cp:coreProperties>
</file>