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2885"/>
              </p:ext>
            </p:extLst>
          </p:nvPr>
        </p:nvGraphicFramePr>
        <p:xfrm>
          <a:off x="307975" y="1524000"/>
          <a:ext cx="8551644" cy="1925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55366"/>
                <a:gridCol w="58962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double exp(double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base of the natural logarithms, e, to the power of the argument.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double log(double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natural logarithm of the argument.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double pow(double base, double exponent)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value of the first argument raised to the power of the second argument.</a:t>
                      </a:r>
                    </a:p>
                  </a:txBody>
                  <a:tcPr marL="38100" marR="38100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double sqrt(double d)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the square root of the argument.</a:t>
                      </a:r>
                    </a:p>
                  </a:txBody>
                  <a:tcPr marL="38100" marR="38100" marT="38100" marB="38100" anchor="ctr"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19400" y="26216"/>
            <a:ext cx="3429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Math Class - </a:t>
            </a:r>
            <a:r>
              <a:rPr lang="en-US" sz="1200" dirty="0"/>
              <a:t>Exponential and Logarithmic Methods</a:t>
            </a:r>
          </a:p>
        </p:txBody>
      </p:sp>
    </p:spTree>
    <p:extLst>
      <p:ext uri="{BB962C8B-B14F-4D97-AF65-F5344CB8AC3E}">
        <p14:creationId xmlns:p14="http://schemas.microsoft.com/office/powerpoint/2010/main" val="216260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73308</TotalTime>
  <Words>78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6519</cp:revision>
  <dcterms:created xsi:type="dcterms:W3CDTF">2006-08-16T00:00:00Z</dcterms:created>
  <dcterms:modified xsi:type="dcterms:W3CDTF">2016-02-02T08:00:17Z</dcterms:modified>
</cp:coreProperties>
</file>