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6" r:id="rId3"/>
    <p:sldId id="427" r:id="rId4"/>
    <p:sldId id="42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107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CharArrayWriter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9357" y="3712056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9" name="Can 8"/>
          <p:cNvSpPr/>
          <p:nvPr/>
        </p:nvSpPr>
        <p:spPr>
          <a:xfrm rot="5400000">
            <a:off x="4209377" y="2848978"/>
            <a:ext cx="725246" cy="278648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400" b="1" dirty="0" smtClean="0"/>
              <a:t>                  CharArrayWriter</a:t>
            </a:r>
            <a:endParaRPr lang="en-US" sz="1400" b="1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218969" y="3969718"/>
            <a:ext cx="1371600" cy="50824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 Array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126" y="3884794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41671" y="3825858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26418" y="457200"/>
            <a:ext cx="8531225" cy="2667000"/>
          </a:xfrm>
          <a:prstGeom prst="wedgeRoundRectCallout">
            <a:avLst>
              <a:gd name="adj1" fmla="val 2310"/>
              <a:gd name="adj2" fmla="val 8210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0070C0"/>
                </a:solidFill>
              </a:rPr>
              <a:t>CharArrayWriter</a:t>
            </a:r>
            <a:r>
              <a:rPr lang="en-US" sz="1100" dirty="0"/>
              <a:t> </a:t>
            </a:r>
            <a:r>
              <a:rPr lang="en-US" sz="1100" dirty="0" smtClean="0"/>
              <a:t>uses </a:t>
            </a:r>
            <a:r>
              <a:rPr lang="en-US" sz="1100" dirty="0"/>
              <a:t>an </a:t>
            </a:r>
            <a:r>
              <a:rPr lang="en-US" sz="1100" dirty="0" smtClean="0"/>
              <a:t>char-array </a:t>
            </a:r>
            <a:r>
              <a:rPr lang="en-US" sz="1100" dirty="0"/>
              <a:t>as the destination.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dirty="0" smtClean="0"/>
              <a:t>buffer[i.e. char-array] </a:t>
            </a:r>
            <a:r>
              <a:rPr lang="en-US" sz="1100" dirty="0"/>
              <a:t>automatically grows when data is written to the stream. The data can be retrieved using toCharArray() and toString</a:t>
            </a:r>
            <a:r>
              <a:rPr lang="en-US" sz="1100" dirty="0" smtClean="0"/>
              <a:t>().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Invoking </a:t>
            </a:r>
            <a:r>
              <a:rPr lang="en-US" sz="1100" dirty="0"/>
              <a:t>close() on </a:t>
            </a:r>
            <a:r>
              <a:rPr lang="en-US" sz="1100" b="1" dirty="0">
                <a:solidFill>
                  <a:srgbClr val="0070C0"/>
                </a:solidFill>
              </a:rPr>
              <a:t>CharArrayWriter </a:t>
            </a:r>
            <a:r>
              <a:rPr lang="en-US" sz="1100" dirty="0" smtClean="0"/>
              <a:t>has </a:t>
            </a:r>
            <a:r>
              <a:rPr lang="en-US" sz="1100" dirty="0"/>
              <a:t>no </a:t>
            </a:r>
            <a:r>
              <a:rPr lang="en-US" sz="1100" dirty="0" smtClean="0"/>
              <a:t>effect</a:t>
            </a:r>
            <a:r>
              <a:rPr lang="en-US" sz="1100" dirty="0" smtClean="0"/>
              <a:t>.</a:t>
            </a:r>
            <a:r>
              <a:rPr lang="en-US" sz="1100" dirty="0"/>
              <a:t> When you are finished writing characters to a Java </a:t>
            </a:r>
            <a:r>
              <a:rPr lang="en-US" sz="1100" dirty="0"/>
              <a:t>CharArrayWriter</a:t>
            </a:r>
            <a:r>
              <a:rPr lang="en-US" sz="1100" dirty="0"/>
              <a:t> you can close. Since </a:t>
            </a:r>
            <a:r>
              <a:rPr lang="en-US" sz="1100" dirty="0" smtClean="0"/>
              <a:t>the </a:t>
            </a:r>
            <a:r>
              <a:rPr lang="en-US" sz="1100" b="1" dirty="0" smtClean="0">
                <a:solidFill>
                  <a:srgbClr val="0070C0"/>
                </a:solidFill>
              </a:rPr>
              <a:t>CharArrayWriter</a:t>
            </a:r>
            <a:r>
              <a:rPr lang="en-US" sz="1100" dirty="0"/>
              <a:t> is not connected to any underlying system resources, like files or network connections, it is not crucial to close it.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 </a:t>
            </a:r>
            <a:r>
              <a:rPr lang="en-US" sz="1100" b="1" dirty="0">
                <a:solidFill>
                  <a:srgbClr val="0070C0"/>
                </a:solidFill>
              </a:rPr>
              <a:t>CharArrayWriter</a:t>
            </a:r>
            <a:r>
              <a:rPr lang="en-US" sz="1100" dirty="0"/>
              <a:t> class (java.io.CharArrayWriter) makes it possible to write characters via </a:t>
            </a:r>
            <a:r>
              <a:rPr lang="en-US" sz="1100" dirty="0" smtClean="0"/>
              <a:t>the </a:t>
            </a:r>
            <a:r>
              <a:rPr lang="en-US" sz="1100" b="1" dirty="0" smtClean="0">
                <a:solidFill>
                  <a:srgbClr val="0070C0"/>
                </a:solidFill>
              </a:rPr>
              <a:t>Writer</a:t>
            </a:r>
            <a:r>
              <a:rPr lang="en-US" sz="1100" dirty="0"/>
              <a:t> methods (</a:t>
            </a:r>
            <a:r>
              <a:rPr lang="en-US" sz="1100" b="1" dirty="0">
                <a:solidFill>
                  <a:srgbClr val="0070C0"/>
                </a:solidFill>
              </a:rPr>
              <a:t>CharArrayWriter</a:t>
            </a:r>
            <a:r>
              <a:rPr lang="en-US" sz="1100" dirty="0"/>
              <a:t> is a subclass of </a:t>
            </a:r>
            <a:r>
              <a:rPr lang="en-US" sz="1100" b="1" dirty="0">
                <a:solidFill>
                  <a:srgbClr val="0070C0"/>
                </a:solidFill>
              </a:rPr>
              <a:t>Writer</a:t>
            </a:r>
            <a:r>
              <a:rPr lang="en-US" sz="1100" dirty="0"/>
              <a:t>) and convert the written characters into a </a:t>
            </a:r>
            <a:r>
              <a:rPr lang="en-US" sz="1100" dirty="0" smtClean="0"/>
              <a:t>char-array.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 </a:t>
            </a:r>
            <a:r>
              <a:rPr lang="en-US" sz="1100" b="1" dirty="0">
                <a:solidFill>
                  <a:srgbClr val="0070C0"/>
                </a:solidFill>
              </a:rPr>
              <a:t>CharArrayWriter</a:t>
            </a:r>
            <a:r>
              <a:rPr lang="en-US" sz="1100" dirty="0"/>
              <a:t> class is handy when you have a component that can only write characters to </a:t>
            </a:r>
            <a:r>
              <a:rPr lang="en-US" sz="1100" dirty="0" smtClean="0"/>
              <a:t>a </a:t>
            </a:r>
            <a:r>
              <a:rPr lang="en-US" sz="1100" b="1" dirty="0" smtClean="0">
                <a:solidFill>
                  <a:srgbClr val="0070C0"/>
                </a:solidFill>
              </a:rPr>
              <a:t>Writer</a:t>
            </a:r>
            <a:r>
              <a:rPr lang="en-US" sz="1100" dirty="0"/>
              <a:t>, but you need the characters as a </a:t>
            </a:r>
            <a:r>
              <a:rPr lang="en-US" sz="1100" dirty="0" smtClean="0"/>
              <a:t>char</a:t>
            </a:r>
            <a:r>
              <a:rPr lang="en-US" sz="1100" dirty="0"/>
              <a:t>-</a:t>
            </a:r>
            <a:r>
              <a:rPr lang="en-US" sz="1100" dirty="0" smtClean="0"/>
              <a:t>array</a:t>
            </a:r>
            <a:r>
              <a:rPr lang="en-US" sz="1100" dirty="0"/>
              <a:t>. Simply pass that component a </a:t>
            </a:r>
            <a:r>
              <a:rPr lang="en-US" sz="1100" b="1" dirty="0">
                <a:solidFill>
                  <a:srgbClr val="0070C0"/>
                </a:solidFill>
              </a:rPr>
              <a:t>CharArrayWriter</a:t>
            </a:r>
            <a:r>
              <a:rPr lang="en-US" sz="1100" dirty="0"/>
              <a:t> and when all characters are written to it, call toCharArray() on the </a:t>
            </a:r>
            <a:r>
              <a:rPr lang="en-US" sz="1100" b="1" dirty="0">
                <a:solidFill>
                  <a:srgbClr val="0070C0"/>
                </a:solidFill>
              </a:rPr>
              <a:t>CharArrayWriter</a:t>
            </a:r>
            <a:r>
              <a:rPr lang="en-US" sz="1100" dirty="0"/>
              <a:t>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035757" y="4102857"/>
            <a:ext cx="1143000" cy="2419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965243" y="4156597"/>
            <a:ext cx="1253726" cy="2419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6200" y="1107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CharArrayWriter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2466975"/>
            <a:ext cx="238125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2619375"/>
            <a:ext cx="238125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3933825" cy="1790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200400"/>
            <a:ext cx="4486275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84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6200" y="1107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CharArrayWriter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1" y="381000"/>
            <a:ext cx="7383463" cy="457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188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6200" y="1107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CharArrayWriter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https://docs.oracle.com/javase/8/docs/api/index.html?java/io/CharArrayWriter.html</a:t>
            </a:r>
          </a:p>
        </p:txBody>
      </p:sp>
    </p:spTree>
    <p:extLst>
      <p:ext uri="{BB962C8B-B14F-4D97-AF65-F5344CB8AC3E}">
        <p14:creationId xmlns:p14="http://schemas.microsoft.com/office/powerpoint/2010/main" val="42188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78363</TotalTime>
  <Words>20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7620</cp:revision>
  <dcterms:created xsi:type="dcterms:W3CDTF">2006-08-16T00:00:00Z</dcterms:created>
  <dcterms:modified xsi:type="dcterms:W3CDTF">2016-07-21T08:05:01Z</dcterms:modified>
</cp:coreProperties>
</file>