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0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89717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CharArrayWriter</a:t>
            </a:r>
            <a:r>
              <a:rPr lang="en-US" sz="1200" dirty="0"/>
              <a:t>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13" name="Folded Corner 12"/>
          <p:cNvSpPr/>
          <p:nvPr/>
        </p:nvSpPr>
        <p:spPr>
          <a:xfrm>
            <a:off x="7310813" y="4027187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4450" y="3718683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myfile1.txt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58878" y="2866366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27" name="Can 26"/>
          <p:cNvSpPr/>
          <p:nvPr/>
        </p:nvSpPr>
        <p:spPr>
          <a:xfrm rot="5400000">
            <a:off x="2982356" y="2597087"/>
            <a:ext cx="725246" cy="1600199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CharArrayWriter 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348229" y="4276860"/>
            <a:ext cx="962584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945657" y="3258851"/>
            <a:ext cx="5992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10802" y="4027843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5657" y="2947568"/>
            <a:ext cx="602986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write()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 rot="5400000">
            <a:off x="5337906" y="3710605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FileWriter </a:t>
            </a:r>
            <a:r>
              <a:rPr lang="en-US" sz="900" dirty="0"/>
              <a:t> 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5192155" y="1916138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FileWriter </a:t>
            </a:r>
            <a:r>
              <a:rPr lang="en-US" sz="900" dirty="0"/>
              <a:t> 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17754" y="2149372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2608" y="1843020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myfile2.txt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192952" y="2411070"/>
            <a:ext cx="1024801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9766" y="2152406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 rot="19396381">
            <a:off x="4021156" y="2918033"/>
            <a:ext cx="1011973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539898">
            <a:off x="4045665" y="3841325"/>
            <a:ext cx="114048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9558" y="3946183"/>
            <a:ext cx="767582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WriteTo()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72284" y="2626572"/>
            <a:ext cx="74642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writeTo()</a:t>
            </a:r>
            <a:endParaRPr lang="en-US" sz="1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0779" y="457200"/>
            <a:ext cx="8365140" cy="611124"/>
          </a:xfrm>
          <a:prstGeom prst="wedgeRoundRectCallout">
            <a:avLst>
              <a:gd name="adj1" fmla="val -12440"/>
              <a:gd name="adj2" fmla="val 3701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70C0"/>
                </a:solidFill>
              </a:rPr>
              <a:t>CharArrayWriter</a:t>
            </a:r>
            <a:r>
              <a:rPr lang="en-US" sz="1200" dirty="0"/>
              <a:t> class can be used to write data to multiple files.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78055</TotalTime>
  <Words>42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7518</cp:revision>
  <dcterms:created xsi:type="dcterms:W3CDTF">2006-08-16T00:00:00Z</dcterms:created>
  <dcterms:modified xsi:type="dcterms:W3CDTF">2016-07-22T09:18:38Z</dcterms:modified>
</cp:coreProperties>
</file>