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4187825" cy="4410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343400" y="2209800"/>
            <a:ext cx="4648200" cy="1142999"/>
          </a:xfrm>
          <a:prstGeom prst="wedgeRoundRectCallout">
            <a:avLst>
              <a:gd name="adj1" fmla="val -60107"/>
              <a:gd name="adj2" fmla="val -365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 this example, the </a:t>
            </a:r>
            <a:r>
              <a:rPr lang="en-US" sz="1000" dirty="0">
                <a:solidFill>
                  <a:srgbClr val="C00000"/>
                </a:solidFill>
              </a:rPr>
              <a:t>try</a:t>
            </a:r>
            <a:r>
              <a:rPr lang="en-US" sz="1000" dirty="0">
                <a:solidFill>
                  <a:srgbClr val="C00000"/>
                </a:solidFill>
              </a:rPr>
              <a:t>-with-resources statement</a:t>
            </a:r>
            <a:r>
              <a:rPr lang="en-US" sz="1000" dirty="0"/>
              <a:t> contains two declarations that are separated by a semicolon: </a:t>
            </a:r>
            <a:r>
              <a:rPr lang="en-US" sz="1000" dirty="0"/>
              <a:t>ZipFile</a:t>
            </a:r>
            <a:r>
              <a:rPr lang="en-US" sz="1000" dirty="0"/>
              <a:t> and </a:t>
            </a:r>
            <a:r>
              <a:rPr lang="en-US" sz="1000" dirty="0"/>
              <a:t>BufferedWriter</a:t>
            </a:r>
            <a:r>
              <a:rPr lang="en-US" sz="1000" dirty="0"/>
              <a:t>. When the block of code that directly follows it terminates, either normally or because of an exception, the </a:t>
            </a:r>
            <a:r>
              <a:rPr lang="en-US" sz="1000" dirty="0"/>
              <a:t>close</a:t>
            </a:r>
            <a:r>
              <a:rPr lang="en-US" sz="1000" dirty="0"/>
              <a:t> methods of the </a:t>
            </a:r>
            <a:r>
              <a:rPr lang="en-US" sz="1000" dirty="0"/>
              <a:t>BufferedWriter</a:t>
            </a:r>
            <a:r>
              <a:rPr lang="en-US" sz="1000" dirty="0"/>
              <a:t> and </a:t>
            </a:r>
            <a:r>
              <a:rPr lang="en-US" sz="1000" dirty="0"/>
              <a:t>ZipFile</a:t>
            </a:r>
            <a:r>
              <a:rPr lang="en-US" sz="1000" dirty="0"/>
              <a:t> objects are automatically called in this order. Note that </a:t>
            </a:r>
            <a:r>
              <a:rPr lang="en-US" sz="1000" dirty="0" smtClean="0"/>
              <a:t>the close</a:t>
            </a:r>
            <a:r>
              <a:rPr lang="en-US" sz="1000" dirty="0"/>
              <a:t> methods of resources are called in the </a:t>
            </a:r>
            <a:r>
              <a:rPr lang="en-US" sz="1000" i="1" dirty="0"/>
              <a:t>opposite</a:t>
            </a:r>
            <a:r>
              <a:rPr lang="en-US" sz="1000" dirty="0"/>
              <a:t> order of their creation.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76380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7277</cp:revision>
  <dcterms:created xsi:type="dcterms:W3CDTF">2006-08-16T00:00:00Z</dcterms:created>
  <dcterms:modified xsi:type="dcterms:W3CDTF">2016-05-25T07:54:02Z</dcterms:modified>
</cp:coreProperties>
</file>