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8" r:id="rId2"/>
    <p:sldId id="41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4" y="26216"/>
            <a:ext cx="14573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throw </a:t>
            </a:r>
            <a:r>
              <a:rPr lang="en-US" sz="1200" dirty="0" smtClean="0"/>
              <a:t>Vs. </a:t>
            </a:r>
            <a:r>
              <a:rPr lang="en-US" sz="1200" dirty="0"/>
              <a:t>throws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52508"/>
              </p:ext>
            </p:extLst>
          </p:nvPr>
        </p:nvGraphicFramePr>
        <p:xfrm>
          <a:off x="155574" y="685800"/>
          <a:ext cx="8683626" cy="349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40226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throw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throws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Java </a:t>
                      </a:r>
                      <a:r>
                        <a:rPr lang="en-US" sz="1200" b="1" kern="1200" dirty="0" smtClean="0">
                          <a:effectLst/>
                        </a:rPr>
                        <a:t>throw</a:t>
                      </a:r>
                      <a:r>
                        <a:rPr lang="en-US" sz="1200" kern="1200" dirty="0" smtClean="0">
                          <a:effectLst/>
                        </a:rPr>
                        <a:t> keyword is used to explicitly throw an exception.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Java </a:t>
                      </a:r>
                      <a:r>
                        <a:rPr lang="en-US" sz="1200" b="1" kern="1200" dirty="0" smtClean="0">
                          <a:effectLst/>
                        </a:rPr>
                        <a:t>throws </a:t>
                      </a:r>
                      <a:r>
                        <a:rPr lang="en-US" sz="1200" kern="1200" dirty="0" smtClean="0">
                          <a:effectLst/>
                        </a:rPr>
                        <a:t>keyword is used to declare an exception.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Checked exception cannot be propagated using </a:t>
                      </a:r>
                      <a:r>
                        <a:rPr lang="en-US" sz="1200" b="1" kern="1200" dirty="0" smtClean="0">
                          <a:effectLst/>
                        </a:rPr>
                        <a:t>throw</a:t>
                      </a:r>
                      <a:r>
                        <a:rPr lang="en-US" sz="1200" kern="1200" dirty="0" smtClean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Checked exception can be propagated with </a:t>
                      </a:r>
                      <a:r>
                        <a:rPr lang="en-US" sz="1200" b="1" kern="1200" dirty="0" smtClean="0">
                          <a:effectLst/>
                        </a:rPr>
                        <a:t>throws</a:t>
                      </a:r>
                      <a:r>
                        <a:rPr lang="en-US" sz="1200" kern="1200" dirty="0" smtClean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we see syntax wise, 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followed by an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class</a:t>
                      </a:r>
                      <a:endParaRPr lang="en-US" sz="1200" kern="1200" dirty="0" smtClean="0">
                        <a:effectLst/>
                      </a:endParaRPr>
                    </a:p>
                    <a:p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Example :</a:t>
                      </a:r>
                      <a:r>
                        <a:rPr lang="en-US" sz="1200" kern="1200" baseline="0" dirty="0" smtClean="0"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effectLst/>
                        </a:rPr>
                        <a:t>throw new NumberFormatException("The month entered, is invalid.");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we see syntax wise, 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followed by exception class names.</a:t>
                      </a:r>
                      <a:b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baseline="0" dirty="0" smtClean="0">
                          <a:effectLst/>
                        </a:rPr>
                        <a:t>Example : </a:t>
                      </a:r>
                      <a:r>
                        <a:rPr lang="en-US" sz="1200" kern="1200" dirty="0" smtClean="0">
                          <a:effectLst/>
                        </a:rPr>
                        <a:t>throws IOException,SQLException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keyword 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inside method body.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clause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in method declaration (signature).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using 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keyword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java you cannot throw more than one exception.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IOException("Connection failed!!")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using 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you can declare multiple exceptions.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Example: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kern="1200" dirty="0" smtClean="0">
                          <a:effectLst/>
                        </a:rPr>
                        <a:t>public void method() throws IOException,SQLException.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4" y="26216"/>
            <a:ext cx="14573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throw </a:t>
            </a:r>
            <a:r>
              <a:rPr lang="en-US" sz="1200" dirty="0" smtClean="0"/>
              <a:t>Vs. </a:t>
            </a:r>
            <a:r>
              <a:rPr lang="en-US" sz="1200" dirty="0"/>
              <a:t>throws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5" y="1062424"/>
            <a:ext cx="3705225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2424"/>
            <a:ext cx="3933825" cy="657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0" y="3376611"/>
            <a:ext cx="417195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363754" y="642293"/>
            <a:ext cx="11222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throw 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6651" y="656193"/>
            <a:ext cx="118186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throws </a:t>
            </a:r>
            <a:r>
              <a:rPr lang="en-US" sz="1200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30" y="2895600"/>
            <a:ext cx="18600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throw and throws example</a:t>
            </a:r>
          </a:p>
        </p:txBody>
      </p:sp>
    </p:spTree>
    <p:extLst>
      <p:ext uri="{BB962C8B-B14F-4D97-AF65-F5344CB8AC3E}">
        <p14:creationId xmlns:p14="http://schemas.microsoft.com/office/powerpoint/2010/main" val="287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75733</TotalTime>
  <Words>77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7113</cp:revision>
  <dcterms:created xsi:type="dcterms:W3CDTF">2006-08-16T00:00:00Z</dcterms:created>
  <dcterms:modified xsi:type="dcterms:W3CDTF">2016-05-03T11:12:09Z</dcterms:modified>
</cp:coreProperties>
</file>