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33775" y="-20980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Inner Class Access Modifiers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990600" y="914400"/>
            <a:ext cx="2209800" cy="173355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</a:t>
            </a:r>
            <a:r>
              <a:rPr lang="en-US" sz="1200" dirty="0" smtClean="0"/>
              <a:t>lass </a:t>
            </a:r>
            <a:r>
              <a:rPr lang="en-US" sz="1200" dirty="0"/>
              <a:t>OuterClass</a:t>
            </a:r>
            <a:endParaRPr lang="en-US" sz="1200" dirty="0" smtClean="0"/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….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b="1" dirty="0" smtClean="0">
                <a:solidFill>
                  <a:srgbClr val="002060"/>
                </a:solidFill>
              </a:rPr>
              <a:t>public</a:t>
            </a:r>
            <a:r>
              <a:rPr lang="en-US" sz="1200" dirty="0" smtClean="0"/>
              <a:t>  </a:t>
            </a:r>
            <a:r>
              <a:rPr lang="en-US" sz="1200" dirty="0" smtClean="0"/>
              <a:t>class </a:t>
            </a:r>
            <a:r>
              <a:rPr lang="en-US" sz="1200" dirty="0" smtClean="0"/>
              <a:t>InnerClass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…..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410200" y="914400"/>
            <a:ext cx="2209800" cy="173355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</a:t>
            </a:r>
            <a:r>
              <a:rPr lang="en-US" sz="1200" dirty="0" smtClean="0"/>
              <a:t>lass </a:t>
            </a:r>
            <a:r>
              <a:rPr lang="en-US" sz="1200" dirty="0"/>
              <a:t>OuterClass</a:t>
            </a:r>
            <a:endParaRPr lang="en-US" sz="1200" dirty="0" smtClean="0"/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….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b="1" dirty="0" smtClean="0">
                <a:solidFill>
                  <a:srgbClr val="002060"/>
                </a:solidFill>
              </a:rPr>
              <a:t>private</a:t>
            </a:r>
            <a:r>
              <a:rPr lang="en-US" sz="1200" dirty="0" smtClean="0"/>
              <a:t> </a:t>
            </a:r>
            <a:r>
              <a:rPr lang="en-US" sz="1200" dirty="0" smtClean="0"/>
              <a:t>class </a:t>
            </a:r>
            <a:r>
              <a:rPr lang="en-US" sz="1200" dirty="0" smtClean="0"/>
              <a:t>InnerClass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…..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90600" y="3048000"/>
            <a:ext cx="2209800" cy="173355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</a:t>
            </a:r>
            <a:r>
              <a:rPr lang="en-US" sz="1200" dirty="0" smtClean="0"/>
              <a:t>lass </a:t>
            </a:r>
            <a:r>
              <a:rPr lang="en-US" sz="1200" dirty="0"/>
              <a:t>OuterClass</a:t>
            </a:r>
            <a:endParaRPr lang="en-US" sz="1200" dirty="0" smtClean="0"/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….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b="1" dirty="0" smtClean="0">
                <a:solidFill>
                  <a:srgbClr val="002060"/>
                </a:solidFill>
              </a:rPr>
              <a:t>protected </a:t>
            </a:r>
            <a:r>
              <a:rPr lang="en-US" sz="1200" dirty="0"/>
              <a:t>c</a:t>
            </a:r>
            <a:r>
              <a:rPr lang="en-US" sz="1200" dirty="0" smtClean="0"/>
              <a:t>lass </a:t>
            </a:r>
            <a:r>
              <a:rPr lang="en-US" sz="1200" dirty="0" smtClean="0"/>
              <a:t>InnerClass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…..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410200" y="3048000"/>
            <a:ext cx="2209800" cy="173355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class </a:t>
            </a:r>
            <a:r>
              <a:rPr lang="en-US" sz="1200" dirty="0"/>
              <a:t>OuterClass</a:t>
            </a:r>
            <a:endParaRPr lang="en-US" sz="1200" dirty="0" smtClean="0"/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….</a:t>
            </a:r>
          </a:p>
          <a:p>
            <a:r>
              <a:rPr lang="en-US" sz="1200" smtClean="0"/>
              <a:t>   </a:t>
            </a:r>
            <a:r>
              <a:rPr lang="en-US" sz="1200" smtClean="0"/>
              <a:t>class </a:t>
            </a:r>
            <a:r>
              <a:rPr lang="en-US" sz="1200" dirty="0" smtClean="0"/>
              <a:t>InnerClass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…..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</a:t>
            </a:r>
          </a:p>
          <a:p>
            <a:r>
              <a:rPr lang="en-US" sz="1200" dirty="0"/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1328737"/>
            <a:ext cx="930729" cy="9048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4" y="3276600"/>
            <a:ext cx="930729" cy="9048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219200"/>
            <a:ext cx="930729" cy="904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352800"/>
            <a:ext cx="930729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956" y="312738"/>
            <a:ext cx="9008844" cy="4154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We can </a:t>
            </a:r>
            <a:r>
              <a:rPr lang="en-US" sz="1050" dirty="0"/>
              <a:t>use the same modifiers for inner classes that </a:t>
            </a:r>
            <a:r>
              <a:rPr lang="en-US" sz="1050" dirty="0" smtClean="0"/>
              <a:t>we use </a:t>
            </a:r>
            <a:r>
              <a:rPr lang="en-US" sz="1050" dirty="0"/>
              <a:t>for other members of the outer class. For example, </a:t>
            </a:r>
            <a:r>
              <a:rPr lang="en-US" sz="1050" dirty="0" smtClean="0"/>
              <a:t>we can </a:t>
            </a:r>
            <a:r>
              <a:rPr lang="en-US" sz="1050" dirty="0"/>
              <a:t>use the </a:t>
            </a:r>
            <a:r>
              <a:rPr lang="en-US" sz="1050" dirty="0" smtClean="0"/>
              <a:t>access specifiers</a:t>
            </a:r>
            <a:r>
              <a:rPr lang="en-US" sz="1050" dirty="0"/>
              <a:t> private, public, </a:t>
            </a:r>
            <a:r>
              <a:rPr lang="en-US" sz="1050" dirty="0" smtClean="0"/>
              <a:t>protected and </a:t>
            </a:r>
            <a:r>
              <a:rPr lang="en-US" sz="1050" dirty="0"/>
              <a:t>package-private (no explicit modifier)  to restrict access to inner classes, just as </a:t>
            </a:r>
            <a:r>
              <a:rPr lang="en-US" sz="1050" dirty="0" smtClean="0"/>
              <a:t>we use </a:t>
            </a:r>
            <a:r>
              <a:rPr lang="en-US" sz="1050" dirty="0"/>
              <a:t>them </a:t>
            </a:r>
            <a:r>
              <a:rPr lang="en-US" sz="1050" dirty="0" smtClean="0"/>
              <a:t>to </a:t>
            </a:r>
            <a:r>
              <a:rPr lang="en-US" sz="1050" dirty="0"/>
              <a:t>restrict access do to other class members.</a:t>
            </a:r>
          </a:p>
        </p:txBody>
      </p:sp>
    </p:spTree>
    <p:extLst>
      <p:ext uri="{BB962C8B-B14F-4D97-AF65-F5344CB8AC3E}">
        <p14:creationId xmlns:p14="http://schemas.microsoft.com/office/powerpoint/2010/main" val="264768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72435</TotalTime>
  <Words>97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6101</cp:revision>
  <dcterms:created xsi:type="dcterms:W3CDTF">2006-08-16T00:00:00Z</dcterms:created>
  <dcterms:modified xsi:type="dcterms:W3CDTF">2015-12-01T07:19:23Z</dcterms:modified>
</cp:coreProperties>
</file>