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6"/>
  </p:notesMasterIdLst>
  <p:sldIdLst>
    <p:sldId id="415" r:id="rId2"/>
    <p:sldId id="416" r:id="rId3"/>
    <p:sldId id="417" r:id="rId4"/>
    <p:sldId id="418" r:id="rId5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8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BE33C6-9B74-4ECB-9285-487F24FFB745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8890750-AE47-434F-9245-8C416F341443}">
      <dgm:prSet phldrT="[Text]" custT="1"/>
      <dgm:spPr/>
      <dgm:t>
        <a:bodyPr/>
        <a:lstStyle/>
        <a:p>
          <a:r>
            <a:rPr lang="en-US" sz="2400" b="0" i="0" dirty="0" smtClean="0"/>
            <a:t>By string literal</a:t>
          </a:r>
          <a:endParaRPr lang="en-US" sz="2400" dirty="0"/>
        </a:p>
      </dgm:t>
    </dgm:pt>
    <dgm:pt modelId="{AF8837EC-C800-40C9-9315-0B2643995AC4}" type="parTrans" cxnId="{3D8B4C43-35B2-4837-9E9B-DAD698D6D10D}">
      <dgm:prSet/>
      <dgm:spPr/>
      <dgm:t>
        <a:bodyPr/>
        <a:lstStyle/>
        <a:p>
          <a:endParaRPr lang="en-US"/>
        </a:p>
      </dgm:t>
    </dgm:pt>
    <dgm:pt modelId="{2BD4AC4C-5508-4686-8FFB-5AF86EE59FF2}" type="sibTrans" cxnId="{3D8B4C43-35B2-4837-9E9B-DAD698D6D10D}">
      <dgm:prSet/>
      <dgm:spPr/>
      <dgm:t>
        <a:bodyPr/>
        <a:lstStyle/>
        <a:p>
          <a:endParaRPr lang="en-US"/>
        </a:p>
      </dgm:t>
    </dgm:pt>
    <dgm:pt modelId="{6136F021-04A2-4397-BEA9-6F802E94B705}">
      <dgm:prSet phldrT="[Text]" custT="1"/>
      <dgm:spPr/>
      <dgm:t>
        <a:bodyPr/>
        <a:lstStyle/>
        <a:p>
          <a:r>
            <a:rPr lang="en-US" sz="2400" b="0" i="0" dirty="0" smtClean="0"/>
            <a:t>By new keyword</a:t>
          </a:r>
          <a:endParaRPr lang="en-US" sz="2400" dirty="0"/>
        </a:p>
      </dgm:t>
    </dgm:pt>
    <dgm:pt modelId="{E6A4B640-BA14-4609-B754-AD8CC7AB7382}" type="parTrans" cxnId="{F79C081D-50CC-493B-991D-7D0A3234B5AB}">
      <dgm:prSet/>
      <dgm:spPr/>
      <dgm:t>
        <a:bodyPr/>
        <a:lstStyle/>
        <a:p>
          <a:endParaRPr lang="en-US"/>
        </a:p>
      </dgm:t>
    </dgm:pt>
    <dgm:pt modelId="{94945455-CEB7-4523-84DD-D2721BEB95FF}" type="sibTrans" cxnId="{F79C081D-50CC-493B-991D-7D0A3234B5AB}">
      <dgm:prSet/>
      <dgm:spPr/>
      <dgm:t>
        <a:bodyPr/>
        <a:lstStyle/>
        <a:p>
          <a:endParaRPr lang="en-US"/>
        </a:p>
      </dgm:t>
    </dgm:pt>
    <dgm:pt modelId="{B1204A04-5669-4A80-8AE2-E3E97FE82E1D}" type="pres">
      <dgm:prSet presAssocID="{81BE33C6-9B74-4ECB-9285-487F24FFB745}" presName="diagram" presStyleCnt="0">
        <dgm:presLayoutVars>
          <dgm:dir/>
          <dgm:resizeHandles val="exact"/>
        </dgm:presLayoutVars>
      </dgm:prSet>
      <dgm:spPr/>
    </dgm:pt>
    <dgm:pt modelId="{2A535FC0-0720-48EC-A699-A7CF70EFC046}" type="pres">
      <dgm:prSet presAssocID="{88890750-AE47-434F-9245-8C416F341443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2AC712-0150-4C45-BACF-DB5AD65AFC0B}" type="pres">
      <dgm:prSet presAssocID="{2BD4AC4C-5508-4686-8FFB-5AF86EE59FF2}" presName="sibTrans" presStyleCnt="0"/>
      <dgm:spPr/>
    </dgm:pt>
    <dgm:pt modelId="{F5795C4E-3A42-4DE8-A881-A57E1FFA4719}" type="pres">
      <dgm:prSet presAssocID="{6136F021-04A2-4397-BEA9-6F802E94B705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FB37EB2-5183-497C-9736-BA736366F35E}" type="presOf" srcId="{88890750-AE47-434F-9245-8C416F341443}" destId="{2A535FC0-0720-48EC-A699-A7CF70EFC046}" srcOrd="0" destOrd="0" presId="urn:microsoft.com/office/officeart/2005/8/layout/default"/>
    <dgm:cxn modelId="{6C0AA5A2-0D20-49FC-8455-B86D21070901}" type="presOf" srcId="{6136F021-04A2-4397-BEA9-6F802E94B705}" destId="{F5795C4E-3A42-4DE8-A881-A57E1FFA4719}" srcOrd="0" destOrd="0" presId="urn:microsoft.com/office/officeart/2005/8/layout/default"/>
    <dgm:cxn modelId="{56E3B416-40EB-4A69-9FF3-88853FA5F0B6}" type="presOf" srcId="{81BE33C6-9B74-4ECB-9285-487F24FFB745}" destId="{B1204A04-5669-4A80-8AE2-E3E97FE82E1D}" srcOrd="0" destOrd="0" presId="urn:microsoft.com/office/officeart/2005/8/layout/default"/>
    <dgm:cxn modelId="{3D8B4C43-35B2-4837-9E9B-DAD698D6D10D}" srcId="{81BE33C6-9B74-4ECB-9285-487F24FFB745}" destId="{88890750-AE47-434F-9245-8C416F341443}" srcOrd="0" destOrd="0" parTransId="{AF8837EC-C800-40C9-9315-0B2643995AC4}" sibTransId="{2BD4AC4C-5508-4686-8FFB-5AF86EE59FF2}"/>
    <dgm:cxn modelId="{F79C081D-50CC-493B-991D-7D0A3234B5AB}" srcId="{81BE33C6-9B74-4ECB-9285-487F24FFB745}" destId="{6136F021-04A2-4397-BEA9-6F802E94B705}" srcOrd="1" destOrd="0" parTransId="{E6A4B640-BA14-4609-B754-AD8CC7AB7382}" sibTransId="{94945455-CEB7-4523-84DD-D2721BEB95FF}"/>
    <dgm:cxn modelId="{1E12F911-B502-4286-BB5D-B0EA9DC2207C}" type="presParOf" srcId="{B1204A04-5669-4A80-8AE2-E3E97FE82E1D}" destId="{2A535FC0-0720-48EC-A699-A7CF70EFC046}" srcOrd="0" destOrd="0" presId="urn:microsoft.com/office/officeart/2005/8/layout/default"/>
    <dgm:cxn modelId="{169B530B-8D25-46BE-BCC2-5C6F971DB457}" type="presParOf" srcId="{B1204A04-5669-4A80-8AE2-E3E97FE82E1D}" destId="{2F2AC712-0150-4C45-BACF-DB5AD65AFC0B}" srcOrd="1" destOrd="0" presId="urn:microsoft.com/office/officeart/2005/8/layout/default"/>
    <dgm:cxn modelId="{A83D7994-C5D3-44C9-9CD7-02A3F32DEFC9}" type="presParOf" srcId="{B1204A04-5669-4A80-8AE2-E3E97FE82E1D}" destId="{F5795C4E-3A42-4DE8-A881-A57E1FFA4719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535FC0-0720-48EC-A699-A7CF70EFC046}">
      <dsp:nvSpPr>
        <dsp:cNvPr id="0" name=""/>
        <dsp:cNvSpPr/>
      </dsp:nvSpPr>
      <dsp:spPr>
        <a:xfrm>
          <a:off x="744" y="716855"/>
          <a:ext cx="2902148" cy="174128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kern="1200" dirty="0" smtClean="0"/>
            <a:t>By string literal</a:t>
          </a:r>
          <a:endParaRPr lang="en-US" sz="2400" kern="1200" dirty="0"/>
        </a:p>
      </dsp:txBody>
      <dsp:txXfrm>
        <a:off x="744" y="716855"/>
        <a:ext cx="2902148" cy="1741289"/>
      </dsp:txXfrm>
    </dsp:sp>
    <dsp:sp modelId="{F5795C4E-3A42-4DE8-A881-A57E1FFA4719}">
      <dsp:nvSpPr>
        <dsp:cNvPr id="0" name=""/>
        <dsp:cNvSpPr/>
      </dsp:nvSpPr>
      <dsp:spPr>
        <a:xfrm>
          <a:off x="3193107" y="716855"/>
          <a:ext cx="2902148" cy="1741289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kern="1200" dirty="0" smtClean="0"/>
            <a:t>By new keyword</a:t>
          </a:r>
          <a:endParaRPr lang="en-US" sz="2400" kern="1200" dirty="0"/>
        </a:p>
      </dsp:txBody>
      <dsp:txXfrm>
        <a:off x="3193107" y="716855"/>
        <a:ext cx="2902148" cy="17412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2/8/2016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429000" y="35739"/>
            <a:ext cx="1981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How to create String object?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48334007"/>
              </p:ext>
            </p:extLst>
          </p:nvPr>
        </p:nvGraphicFramePr>
        <p:xfrm>
          <a:off x="1524000" y="1371600"/>
          <a:ext cx="6096000" cy="317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lowchart: Terminator 4"/>
          <p:cNvSpPr/>
          <p:nvPr/>
        </p:nvSpPr>
        <p:spPr>
          <a:xfrm>
            <a:off x="3048000" y="1219200"/>
            <a:ext cx="3200400" cy="301752"/>
          </a:xfrm>
          <a:prstGeom prst="flowChartTermina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There are two ways to create String object: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846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429000" y="35739"/>
            <a:ext cx="1981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How to create String object?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76600" y="2362200"/>
            <a:ext cx="2177712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String greeting = "Hello world!";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838200" y="1065276"/>
            <a:ext cx="7086600" cy="612648"/>
          </a:xfrm>
          <a:prstGeom prst="wedgeRoundRectCallout">
            <a:avLst>
              <a:gd name="adj1" fmla="val 1431"/>
              <a:gd name="adj2" fmla="val 163557"/>
              <a:gd name="adj3" fmla="val 16667"/>
            </a:avLst>
          </a:prstGeom>
          <a:ln w="63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In this case, "Hello world!" is a </a:t>
            </a:r>
            <a:r>
              <a:rPr lang="en-US" sz="1200" i="1" dirty="0"/>
              <a:t>string literal</a:t>
            </a:r>
            <a:r>
              <a:rPr lang="en-US" sz="1200" dirty="0"/>
              <a:t>—a series of characters in your code that is enclosed in double quotes. Whenever it encounters a string literal in your code, the compiler creates </a:t>
            </a:r>
            <a:r>
              <a:rPr lang="en-US" sz="1200" dirty="0" smtClean="0"/>
              <a:t>a String</a:t>
            </a:r>
            <a:r>
              <a:rPr lang="en-US" sz="1200" dirty="0"/>
              <a:t> object with its value—in this case, </a:t>
            </a:r>
            <a:r>
              <a:rPr lang="en-US" sz="1200" dirty="0"/>
              <a:t>Hello world!</a:t>
            </a:r>
            <a:r>
              <a:rPr lang="en-US" sz="1200" dirty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3155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429000" y="35739"/>
            <a:ext cx="1981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How to create String object?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4600" y="2362200"/>
            <a:ext cx="2877326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char[] </a:t>
            </a:r>
            <a:r>
              <a:rPr lang="en-US" sz="1200" dirty="0"/>
              <a:t>helloArray</a:t>
            </a:r>
            <a:r>
              <a:rPr lang="en-US" sz="1200" dirty="0"/>
              <a:t> = { 'h', 'e', 'l', 'l', 'o', '.' }; </a:t>
            </a:r>
            <a:endParaRPr lang="en-US" sz="1200" dirty="0" smtClean="0"/>
          </a:p>
          <a:p>
            <a:r>
              <a:rPr lang="en-US" sz="1200" dirty="0" smtClean="0"/>
              <a:t>String </a:t>
            </a:r>
            <a:r>
              <a:rPr lang="en-US" sz="1200" dirty="0"/>
              <a:t>helloString</a:t>
            </a:r>
            <a:r>
              <a:rPr lang="en-US" sz="1200" dirty="0"/>
              <a:t> = new String(</a:t>
            </a:r>
            <a:r>
              <a:rPr lang="en-US" sz="1200" dirty="0"/>
              <a:t>helloArray</a:t>
            </a:r>
            <a:r>
              <a:rPr lang="en-US" sz="1200" dirty="0"/>
              <a:t>); </a:t>
            </a:r>
            <a:endParaRPr lang="en-US" sz="1200" dirty="0" smtClean="0"/>
          </a:p>
        </p:txBody>
      </p:sp>
      <p:sp>
        <p:nvSpPr>
          <p:cNvPr id="7" name="Rounded Rectangular Callout 6"/>
          <p:cNvSpPr/>
          <p:nvPr/>
        </p:nvSpPr>
        <p:spPr>
          <a:xfrm>
            <a:off x="838200" y="1065276"/>
            <a:ext cx="7086600" cy="612648"/>
          </a:xfrm>
          <a:prstGeom prst="wedgeRoundRectCallout">
            <a:avLst>
              <a:gd name="adj1" fmla="val 1431"/>
              <a:gd name="adj2" fmla="val 163557"/>
              <a:gd name="adj3" fmla="val 16667"/>
            </a:avLst>
          </a:prstGeom>
          <a:ln w="63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As with any other object, </a:t>
            </a:r>
            <a:r>
              <a:rPr lang="en-US" sz="1200" dirty="0" smtClean="0"/>
              <a:t>you </a:t>
            </a:r>
            <a:r>
              <a:rPr lang="en-US" sz="1200" dirty="0"/>
              <a:t>can create </a:t>
            </a:r>
            <a:r>
              <a:rPr lang="en-US" sz="1200" dirty="0"/>
              <a:t>String</a:t>
            </a:r>
            <a:r>
              <a:rPr lang="en-US" sz="1200" dirty="0"/>
              <a:t> objects by using the </a:t>
            </a:r>
            <a:r>
              <a:rPr lang="en-US" sz="1200" dirty="0"/>
              <a:t>new</a:t>
            </a:r>
            <a:r>
              <a:rPr lang="en-US" sz="1200" dirty="0"/>
              <a:t> keyword and a constructor. The </a:t>
            </a:r>
            <a:r>
              <a:rPr lang="en-US" sz="1200" dirty="0"/>
              <a:t>String</a:t>
            </a:r>
            <a:r>
              <a:rPr lang="en-US" sz="1200" dirty="0"/>
              <a:t> class has thirteen constructors that allow you to provide the initial value of the string using different sources, such as an array of characters: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6382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429000" y="35739"/>
            <a:ext cx="1981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How to create String object?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0" y="21914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https://docs.oracle.com/javase/8/docs/api/index.html?java/lang/String.html</a:t>
            </a:r>
          </a:p>
        </p:txBody>
      </p:sp>
    </p:spTree>
    <p:extLst>
      <p:ext uri="{BB962C8B-B14F-4D97-AF65-F5344CB8AC3E}">
        <p14:creationId xmlns:p14="http://schemas.microsoft.com/office/powerpoint/2010/main" val="71264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73415</TotalTime>
  <Words>95</Words>
  <Application>Microsoft Office PowerPoint</Application>
  <PresentationFormat>Custom</PresentationFormat>
  <Paragraphs>17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6571</cp:revision>
  <dcterms:created xsi:type="dcterms:W3CDTF">2006-08-16T00:00:00Z</dcterms:created>
  <dcterms:modified xsi:type="dcterms:W3CDTF">2016-02-08T07:54:50Z</dcterms:modified>
</cp:coreProperties>
</file>