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4/15/2016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42905"/>
            <a:ext cx="1600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Types of Exception</a:t>
            </a:r>
          </a:p>
        </p:txBody>
      </p:sp>
      <p:pic>
        <p:nvPicPr>
          <p:cNvPr id="2" name="Picture 2" descr="http://cisftp.kirtland.edu/CIS271/Week8/images/hierarchy_of_java_except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762000"/>
            <a:ext cx="381000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ular Callout 11"/>
          <p:cNvSpPr/>
          <p:nvPr/>
        </p:nvSpPr>
        <p:spPr>
          <a:xfrm>
            <a:off x="28575" y="3581400"/>
            <a:ext cx="3844925" cy="1371600"/>
          </a:xfrm>
          <a:prstGeom prst="wedgeRoundRectCallout">
            <a:avLst>
              <a:gd name="adj1" fmla="val 59311"/>
              <a:gd name="adj2" fmla="val -46206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050" dirty="0"/>
              <a:t>Unchecked exceptions are the class that extends RuntimeException. </a:t>
            </a:r>
            <a:endParaRPr lang="en-US" sz="105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05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50" dirty="0" smtClean="0"/>
              <a:t>Unchecked </a:t>
            </a:r>
            <a:r>
              <a:rPr lang="en-US" sz="1050" dirty="0"/>
              <a:t>exception are ignored at compile time. </a:t>
            </a:r>
            <a:r>
              <a:rPr lang="en-US" sz="1050" i="1" dirty="0"/>
              <a:t>Example :</a:t>
            </a:r>
            <a:r>
              <a:rPr lang="en-US" sz="1050" dirty="0"/>
              <a:t> ArithmeticException, NullPointerException, Array Index out of Bound exception. </a:t>
            </a:r>
            <a:endParaRPr lang="en-US" sz="105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05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50" dirty="0" smtClean="0"/>
              <a:t>Unchecked </a:t>
            </a:r>
            <a:r>
              <a:rPr lang="en-US" sz="1050" dirty="0"/>
              <a:t>exceptions are checked at runtime.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109755" y="1981200"/>
            <a:ext cx="3293845" cy="1146048"/>
          </a:xfrm>
          <a:prstGeom prst="wedgeRoundRectCallout">
            <a:avLst>
              <a:gd name="adj1" fmla="val 75092"/>
              <a:gd name="adj2" fmla="val 78875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050" dirty="0"/>
              <a:t>The classes that extend Throwable class except RuntimeException and Error are known as checked exceptions e.g.IOException, SQLException etc. </a:t>
            </a:r>
            <a:endParaRPr lang="en-US" sz="105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05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50" dirty="0" smtClean="0"/>
              <a:t>Checked </a:t>
            </a:r>
            <a:r>
              <a:rPr lang="en-US" sz="1050" dirty="0"/>
              <a:t>exceptions are checked at compile-time.</a:t>
            </a:r>
          </a:p>
        </p:txBody>
      </p:sp>
      <p:sp>
        <p:nvSpPr>
          <p:cNvPr id="16" name="Rounded Rectangular Callout 15"/>
          <p:cNvSpPr/>
          <p:nvPr/>
        </p:nvSpPr>
        <p:spPr>
          <a:xfrm>
            <a:off x="535205" y="303215"/>
            <a:ext cx="2819400" cy="1109472"/>
          </a:xfrm>
          <a:prstGeom prst="wedgeRoundRectCallout">
            <a:avLst>
              <a:gd name="adj1" fmla="val 78500"/>
              <a:gd name="adj2" fmla="val 112234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050" dirty="0"/>
              <a:t>E</a:t>
            </a:r>
            <a:r>
              <a:rPr lang="en-US" sz="1050" dirty="0" smtClean="0"/>
              <a:t>rror </a:t>
            </a:r>
            <a:r>
              <a:rPr lang="en-US" sz="1050" dirty="0"/>
              <a:t>is considered as unchecked </a:t>
            </a:r>
            <a:r>
              <a:rPr lang="en-US" sz="1050" dirty="0" smtClean="0"/>
              <a:t>exception.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05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50" dirty="0"/>
              <a:t>Error is irrecoverable e.g. OutOfMemoryError, VirtualMachineError, AssertionError etc.</a:t>
            </a:r>
          </a:p>
        </p:txBody>
      </p:sp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75221</TotalTime>
  <Words>67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6945</cp:revision>
  <dcterms:created xsi:type="dcterms:W3CDTF">2006-08-16T00:00:00Z</dcterms:created>
  <dcterms:modified xsi:type="dcterms:W3CDTF">2016-04-15T08:43:51Z</dcterms:modified>
</cp:coreProperties>
</file>